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1"/>
  </p:sldMasterIdLst>
  <p:notesMasterIdLst>
    <p:notesMasterId r:id="rId64"/>
  </p:notesMasterIdLst>
  <p:handoutMasterIdLst>
    <p:handoutMasterId r:id="rId65"/>
  </p:handoutMasterIdLst>
  <p:sldIdLst>
    <p:sldId id="442" r:id="rId2"/>
    <p:sldId id="466" r:id="rId3"/>
    <p:sldId id="267" r:id="rId4"/>
    <p:sldId id="290" r:id="rId5"/>
    <p:sldId id="269" r:id="rId6"/>
    <p:sldId id="507" r:id="rId7"/>
    <p:sldId id="508" r:id="rId8"/>
    <p:sldId id="448" r:id="rId9"/>
    <p:sldId id="511" r:id="rId10"/>
    <p:sldId id="512" r:id="rId11"/>
    <p:sldId id="449" r:id="rId12"/>
    <p:sldId id="297" r:id="rId13"/>
    <p:sldId id="471" r:id="rId14"/>
    <p:sldId id="292" r:id="rId15"/>
    <p:sldId id="453" r:id="rId16"/>
    <p:sldId id="520" r:id="rId17"/>
    <p:sldId id="475" r:id="rId18"/>
    <p:sldId id="476" r:id="rId19"/>
    <p:sldId id="481" r:id="rId20"/>
    <p:sldId id="482" r:id="rId21"/>
    <p:sldId id="485" r:id="rId22"/>
    <p:sldId id="486" r:id="rId23"/>
    <p:sldId id="487" r:id="rId24"/>
    <p:sldId id="489" r:id="rId25"/>
    <p:sldId id="491" r:id="rId26"/>
    <p:sldId id="497" r:id="rId27"/>
    <p:sldId id="499" r:id="rId28"/>
    <p:sldId id="500" r:id="rId29"/>
    <p:sldId id="415" r:id="rId30"/>
    <p:sldId id="522" r:id="rId31"/>
    <p:sldId id="523" r:id="rId32"/>
    <p:sldId id="521" r:id="rId33"/>
    <p:sldId id="524" r:id="rId34"/>
    <p:sldId id="525" r:id="rId35"/>
    <p:sldId id="526" r:id="rId36"/>
    <p:sldId id="527" r:id="rId37"/>
    <p:sldId id="528" r:id="rId38"/>
    <p:sldId id="529" r:id="rId39"/>
    <p:sldId id="530" r:id="rId40"/>
    <p:sldId id="531" r:id="rId41"/>
    <p:sldId id="532" r:id="rId42"/>
    <p:sldId id="533" r:id="rId43"/>
    <p:sldId id="534" r:id="rId44"/>
    <p:sldId id="535" r:id="rId45"/>
    <p:sldId id="536" r:id="rId46"/>
    <p:sldId id="537" r:id="rId47"/>
    <p:sldId id="538" r:id="rId48"/>
    <p:sldId id="539" r:id="rId49"/>
    <p:sldId id="540" r:id="rId50"/>
    <p:sldId id="541" r:id="rId51"/>
    <p:sldId id="542" r:id="rId52"/>
    <p:sldId id="543" r:id="rId53"/>
    <p:sldId id="544" r:id="rId54"/>
    <p:sldId id="545" r:id="rId55"/>
    <p:sldId id="546" r:id="rId56"/>
    <p:sldId id="547" r:id="rId57"/>
    <p:sldId id="548" r:id="rId58"/>
    <p:sldId id="549" r:id="rId59"/>
    <p:sldId id="550" r:id="rId60"/>
    <p:sldId id="551" r:id="rId61"/>
    <p:sldId id="552" r:id="rId62"/>
    <p:sldId id="553" r:id="rId63"/>
  </p:sldIdLst>
  <p:sldSz cx="9144000" cy="6858000" type="screen4x3"/>
  <p:notesSz cx="6735763" cy="9866313"/>
  <p:embeddedFontLst>
    <p:embeddedFont>
      <p:font typeface="다음_Regular" pitchFamily="2" charset="-127"/>
      <p:regular r:id="rId66"/>
    </p:embeddedFont>
    <p:embeddedFont>
      <p:font typeface="맑은 고딕" pitchFamily="50" charset="-127"/>
      <p:regular r:id="rId67"/>
      <p:bold r:id="rId68"/>
    </p:embeddedFont>
    <p:embeddedFont>
      <p:font typeface="나눔명조" pitchFamily="18" charset="-127"/>
      <p:regular r:id="rId69"/>
      <p:bold r:id="rId70"/>
    </p:embeddedFont>
    <p:embeddedFont>
      <p:font typeface="나눔명조 ExtraBold" pitchFamily="18" charset="-127"/>
      <p:bold r:id="rId7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69"/>
    <p:penClr>
      <a:srgbClr val="FF0000"/>
    </p:penClr>
  </p:showPr>
  <p:clrMru>
    <a:srgbClr val="AB639D"/>
    <a:srgbClr val="FFFFCC"/>
    <a:srgbClr val="77CF01"/>
    <a:srgbClr val="34B202"/>
    <a:srgbClr val="08D3E8"/>
    <a:srgbClr val="FC9204"/>
    <a:srgbClr val="0AA60E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06" autoAdjust="0"/>
    <p:restoredTop sz="84545" autoAdjust="0"/>
  </p:normalViewPr>
  <p:slideViewPr>
    <p:cSldViewPr>
      <p:cViewPr varScale="1">
        <p:scale>
          <a:sx n="62" d="100"/>
          <a:sy n="62" d="100"/>
        </p:scale>
        <p:origin x="-12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598" y="-90"/>
      </p:cViewPr>
      <p:guideLst>
        <p:guide orient="horz" pos="3108"/>
        <p:guide pos="212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0C3C91-8EA8-43F2-A5D9-2C17163B95B7}" type="doc">
      <dgm:prSet loTypeId="urn:microsoft.com/office/officeart/2005/8/layout/vList5" loCatId="list" qsTypeId="urn:microsoft.com/office/officeart/2005/8/quickstyle/simple5" qsCatId="simple" csTypeId="urn:microsoft.com/office/officeart/2005/8/colors/accent5_3" csCatId="accent5" phldr="1"/>
      <dgm:spPr/>
      <dgm:t>
        <a:bodyPr/>
        <a:lstStyle/>
        <a:p>
          <a:pPr latinLnBrk="1"/>
          <a:endParaRPr lang="ko-KR" altLang="en-US"/>
        </a:p>
      </dgm:t>
    </dgm:pt>
    <dgm:pt modelId="{97164BB2-6FDE-4A6C-9FAB-E756CD88C3D8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D5FDD4DF-8E32-4376-B09C-AA20CB3A20E9}" type="par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187F034-403F-4D5A-B4BA-E229661D7FB5}" type="sib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F305ABF-8EC8-473D-AA84-98B2FF9A2AB9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욥기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1:1~2:10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889BA6F6-77B6-4030-BFB9-61949807E4B7}" type="par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482F97F-0F66-4546-A406-3034589D2797}" type="sib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8E6D41A-2148-40B3-B1D6-96E61E8D8DDD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68D62312-B4DA-4C43-826A-FF99F46BEFA6}" type="par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F131E33-A2AA-4534-B48D-F952AF678533}" type="sib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262CCCA-6067-4C7E-AD9A-5196298B3AC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내 형제들아 너희가 여러 가지           시험을 당하거든 온전히 기쁘게 여기라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1:2)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34C691E4-83F6-4F8A-90A8-66D0C13EE749}" type="par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B462D9D-191A-472A-9DA4-91E63C3A9077}" type="sib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6EA1D0A-ED10-495B-8948-C953AADC27A6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ED5FDAE7-0A6A-4561-919D-BFA799DBB125}" type="par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1DC10B3-AA07-4759-BDFF-C44A97FEACD4}" type="sib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1AD46D2-3858-450E-A85F-C7BB55E8ABF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용기 있는 믿음이 무엇인지 안다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B29037F-00A9-4FA7-849F-F53F1065018B}" type="par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6D633EC-82B8-4BFB-8A1B-EF0F79AD6566}" type="sib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8C3A733-2B12-49D0-B353-0D285A361DDB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3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C922C4A6-CA2A-4F1F-A8E0-256E17912779}" type="par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7CCD2B4-3D0B-4B87-B8B1-67C58F8CB9FF}" type="sib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A79B70A-07F9-4058-94A0-7D2B07C2723F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어려움을 극복하는 용기 있는 믿음을 보이라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F176FDC-409D-4EE2-A43E-4FC11EB98CED}" type="par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4C6B4AC-0E85-4777-9268-C06E6C0D7634}" type="sib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76657D8-E735-46CD-8141-603568AAD63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어려움과 갈등의 상황에서도 당당하게    믿음을 보여주기로 결단한다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0922AD86-EC87-4A8D-8B7C-05ED198E38A0}" type="par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95A5323-E388-49CE-AD11-FDA4A168E935}" type="sib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DAAB588-45EE-4703-BB60-691FE3C5A098}" type="pres">
      <dgm:prSet presAssocID="{D40C3C91-8EA8-43F2-A5D9-2C17163B95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42E955-6CCD-419C-A77A-71DBEB8A44E2}" type="pres">
      <dgm:prSet presAssocID="{97164BB2-6FDE-4A6C-9FAB-E756CD88C3D8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97D7128-6FB9-4C79-8862-04079D474538}" type="pres">
      <dgm:prSet presAssocID="{97164BB2-6FDE-4A6C-9FAB-E756CD88C3D8}" presName="parentText" presStyleLbl="node1" presStyleIdx="0" presStyleCnt="4" custScaleX="79064" custScaleY="36599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9ABF1B1-C006-4309-9787-885CD8988A1C}" type="pres">
      <dgm:prSet presAssocID="{97164BB2-6FDE-4A6C-9FAB-E756CD88C3D8}" presName="descendantText" presStyleLbl="alignAccFollowNode1" presStyleIdx="0" presStyleCnt="4" custScaleX="119920" custScaleY="4480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24DFB55-64D0-463F-B849-B045129ABDE6}" type="pres">
      <dgm:prSet presAssocID="{2187F034-403F-4D5A-B4BA-E229661D7FB5}" presName="sp" presStyleCnt="0"/>
      <dgm:spPr/>
      <dgm:t>
        <a:bodyPr/>
        <a:lstStyle/>
        <a:p>
          <a:pPr latinLnBrk="1"/>
          <a:endParaRPr lang="ko-KR" altLang="en-US"/>
        </a:p>
      </dgm:t>
    </dgm:pt>
    <dgm:pt modelId="{3950951F-CABA-4E30-8A45-910507A48A25}" type="pres">
      <dgm:prSet presAssocID="{A8E6D41A-2148-40B3-B1D6-96E61E8D8DDD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0F485B8E-6125-40FD-AED0-D453C2B2B06B}" type="pres">
      <dgm:prSet presAssocID="{A8E6D41A-2148-40B3-B1D6-96E61E8D8DDD}" presName="parentText" presStyleLbl="node1" presStyleIdx="1" presStyleCnt="4" custScaleX="79065" custScaleY="80213" custLinFactNeighborX="-1485" custLinFactNeighborY="607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18FEFB-E13B-473F-A3C5-514363AEF4D7}" type="pres">
      <dgm:prSet presAssocID="{A8E6D41A-2148-40B3-B1D6-96E61E8D8DDD}" presName="descendantText" presStyleLbl="alignAccFollowNode1" presStyleIdx="1" presStyleCnt="4" custScaleX="119920" custScaleY="93809" custLinFactNeighborX="-1144" custLinFactNeighborY="89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7DAA44C-647A-4C8C-BE50-9363A5A294CA}" type="pres">
      <dgm:prSet presAssocID="{CF131E33-A2AA-4534-B48D-F952AF678533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E267A26-2514-4694-984B-94DB68DF0A84}" type="pres">
      <dgm:prSet presAssocID="{96EA1D0A-ED10-495B-8948-C953AADC27A6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8F1ACF9-3DF9-45C5-A3AF-53C1ACFE663B}" type="pres">
      <dgm:prSet presAssocID="{96EA1D0A-ED10-495B-8948-C953AADC27A6}" presName="parentText" presStyleLbl="node1" presStyleIdx="2" presStyleCnt="4" custScaleX="79065" custScaleY="71182" custLinFactNeighborX="-23" custLinFactNeighborY="1304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F483628-EB6A-4728-B80E-3BCB0F7613E4}" type="pres">
      <dgm:prSet presAssocID="{96EA1D0A-ED10-495B-8948-C953AADC27A6}" presName="descendantText" presStyleLbl="alignAccFollowNode1" presStyleIdx="2" presStyleCnt="4" custScaleX="119920" custScaleY="78789" custLinFactNeighborX="1455" custLinFactNeighborY="-259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2D8BE98-355F-4316-A8A1-A9B3C29DA5D9}" type="pres">
      <dgm:prSet presAssocID="{B1DC10B3-AA07-4759-BDFF-C44A97FEACD4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6E77239-BD7B-4D52-B341-9F5A2429A1AC}" type="pres">
      <dgm:prSet presAssocID="{C8C3A733-2B12-49D0-B353-0D285A361DDB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39277F85-7A26-4CAF-B588-EFFF714CA5CF}" type="pres">
      <dgm:prSet presAssocID="{C8C3A733-2B12-49D0-B353-0D285A361DDB}" presName="parentText" presStyleLbl="node1" presStyleIdx="3" presStyleCnt="4" custScaleX="79004" custScaleY="54870" custLinFactNeighborX="-23" custLinFactNeighborY="1098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E415780-0445-4B9B-AB3C-C503241DD9CF}" type="pres">
      <dgm:prSet presAssocID="{C8C3A733-2B12-49D0-B353-0D285A361DDB}" presName="descendantText" presStyleLbl="alignAccFollowNode1" presStyleIdx="3" presStyleCnt="4" custScaleX="119920" custScaleY="6506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A00A161-BA90-426D-8C50-B1C509225048}" srcId="{A8E6D41A-2148-40B3-B1D6-96E61E8D8DDD}" destId="{8262CCCA-6067-4C7E-AD9A-5196298B3ACC}" srcOrd="0" destOrd="0" parTransId="{34C691E4-83F6-4F8A-90A8-66D0C13EE749}" sibTransId="{8B462D9D-191A-472A-9DA4-91E63C3A9077}"/>
    <dgm:cxn modelId="{625D9F59-B826-4C2C-8137-B5D5C738F6A2}" srcId="{D40C3C91-8EA8-43F2-A5D9-2C17163B95B7}" destId="{C8C3A733-2B12-49D0-B353-0D285A361DDB}" srcOrd="3" destOrd="0" parTransId="{C922C4A6-CA2A-4F1F-A8E0-256E17912779}" sibTransId="{97CCD2B4-3D0B-4B87-B8B1-67C58F8CB9FF}"/>
    <dgm:cxn modelId="{905DA4CD-E7A2-4CCE-9052-2B9C4F944804}" srcId="{D40C3C91-8EA8-43F2-A5D9-2C17163B95B7}" destId="{A8E6D41A-2148-40B3-B1D6-96E61E8D8DDD}" srcOrd="1" destOrd="0" parTransId="{68D62312-B4DA-4C43-826A-FF99F46BEFA6}" sibTransId="{CF131E33-A2AA-4534-B48D-F952AF678533}"/>
    <dgm:cxn modelId="{25E3EAF4-AD9F-42E3-828D-4EA1AD2C1116}" type="presOf" srcId="{A8E6D41A-2148-40B3-B1D6-96E61E8D8DDD}" destId="{0F485B8E-6125-40FD-AED0-D453C2B2B06B}" srcOrd="0" destOrd="0" presId="urn:microsoft.com/office/officeart/2005/8/layout/vList5"/>
    <dgm:cxn modelId="{911C1863-D93B-471B-8674-B0A7916262B3}" srcId="{D40C3C91-8EA8-43F2-A5D9-2C17163B95B7}" destId="{96EA1D0A-ED10-495B-8948-C953AADC27A6}" srcOrd="2" destOrd="0" parTransId="{ED5FDAE7-0A6A-4561-919D-BFA799DBB125}" sibTransId="{B1DC10B3-AA07-4759-BDFF-C44A97FEACD4}"/>
    <dgm:cxn modelId="{311C1C4F-CCE2-433E-93AE-4D54E3BD7089}" type="presOf" srcId="{BF305ABF-8EC8-473D-AA84-98B2FF9A2AB9}" destId="{59ABF1B1-C006-4309-9787-885CD8988A1C}" srcOrd="0" destOrd="0" presId="urn:microsoft.com/office/officeart/2005/8/layout/vList5"/>
    <dgm:cxn modelId="{9EA64C33-6484-41A5-B796-542D4AE5704C}" srcId="{96EA1D0A-ED10-495B-8948-C953AADC27A6}" destId="{376657D8-E735-46CD-8141-603568AAD63C}" srcOrd="1" destOrd="0" parTransId="{0922AD86-EC87-4A8D-8B7C-05ED198E38A0}" sibTransId="{295A5323-E388-49CE-AD11-FDA4A168E935}"/>
    <dgm:cxn modelId="{51AF01EA-BB6A-4108-8F1F-A6D1343C748B}" type="presOf" srcId="{61AD46D2-3858-450E-A85F-C7BB55E8ABFC}" destId="{0F483628-EB6A-4728-B80E-3BCB0F7613E4}" srcOrd="0" destOrd="0" presId="urn:microsoft.com/office/officeart/2005/8/layout/vList5"/>
    <dgm:cxn modelId="{8BA5B704-F701-4762-A6AF-67649892CC77}" srcId="{96EA1D0A-ED10-495B-8948-C953AADC27A6}" destId="{61AD46D2-3858-450E-A85F-C7BB55E8ABFC}" srcOrd="0" destOrd="0" parTransId="{FB29037F-00A9-4FA7-849F-F53F1065018B}" sibTransId="{26D633EC-82B8-4BFB-8A1B-EF0F79AD6566}"/>
    <dgm:cxn modelId="{4B02AC0E-BC50-4375-A1AA-B78E7231AADD}" type="presOf" srcId="{D40C3C91-8EA8-43F2-A5D9-2C17163B95B7}" destId="{CDAAB588-45EE-4703-BB60-691FE3C5A098}" srcOrd="0" destOrd="0" presId="urn:microsoft.com/office/officeart/2005/8/layout/vList5"/>
    <dgm:cxn modelId="{3ED3E405-AEF2-4E2A-ACCF-29FF94EED661}" type="presOf" srcId="{97164BB2-6FDE-4A6C-9FAB-E756CD88C3D8}" destId="{497D7128-6FB9-4C79-8862-04079D474538}" srcOrd="0" destOrd="0" presId="urn:microsoft.com/office/officeart/2005/8/layout/vList5"/>
    <dgm:cxn modelId="{9D0C3341-F396-446D-83EE-30E414E3FB0A}" srcId="{97164BB2-6FDE-4A6C-9FAB-E756CD88C3D8}" destId="{BF305ABF-8EC8-473D-AA84-98B2FF9A2AB9}" srcOrd="0" destOrd="0" parTransId="{889BA6F6-77B6-4030-BFB9-61949807E4B7}" sibTransId="{6482F97F-0F66-4546-A406-3034589D2797}"/>
    <dgm:cxn modelId="{5CD6EB8D-E595-4D4E-9DA8-94E27BD42477}" type="presOf" srcId="{376657D8-E735-46CD-8141-603568AAD63C}" destId="{0F483628-EB6A-4728-B80E-3BCB0F7613E4}" srcOrd="0" destOrd="1" presId="urn:microsoft.com/office/officeart/2005/8/layout/vList5"/>
    <dgm:cxn modelId="{12F7E2F8-6D55-4042-AF72-200DF1D32EB6}" srcId="{C8C3A733-2B12-49D0-B353-0D285A361DDB}" destId="{3A79B70A-07F9-4058-94A0-7D2B07C2723F}" srcOrd="0" destOrd="0" parTransId="{FF176FDC-409D-4EE2-A43E-4FC11EB98CED}" sibTransId="{A4C6B4AC-0E85-4777-9268-C06E6C0D7634}"/>
    <dgm:cxn modelId="{2856B5D5-A2F8-48A7-AC42-9601D4F4911A}" type="presOf" srcId="{8262CCCA-6067-4C7E-AD9A-5196298B3ACC}" destId="{1618FEFB-E13B-473F-A3C5-514363AEF4D7}" srcOrd="0" destOrd="0" presId="urn:microsoft.com/office/officeart/2005/8/layout/vList5"/>
    <dgm:cxn modelId="{CA2E347D-CEF1-430D-BD5C-62E19EF22ADB}" type="presOf" srcId="{96EA1D0A-ED10-495B-8948-C953AADC27A6}" destId="{48F1ACF9-3DF9-45C5-A3AF-53C1ACFE663B}" srcOrd="0" destOrd="0" presId="urn:microsoft.com/office/officeart/2005/8/layout/vList5"/>
    <dgm:cxn modelId="{698C63AD-0DE6-4B8F-9131-893D0CDE5851}" type="presOf" srcId="{3A79B70A-07F9-4058-94A0-7D2B07C2723F}" destId="{9E415780-0445-4B9B-AB3C-C503241DD9CF}" srcOrd="0" destOrd="0" presId="urn:microsoft.com/office/officeart/2005/8/layout/vList5"/>
    <dgm:cxn modelId="{08F05425-819E-43BF-B867-590C82779E6A}" srcId="{D40C3C91-8EA8-43F2-A5D9-2C17163B95B7}" destId="{97164BB2-6FDE-4A6C-9FAB-E756CD88C3D8}" srcOrd="0" destOrd="0" parTransId="{D5FDD4DF-8E32-4376-B09C-AA20CB3A20E9}" sibTransId="{2187F034-403F-4D5A-B4BA-E229661D7FB5}"/>
    <dgm:cxn modelId="{EE9968B9-E6A3-4837-A3F1-4AAE8A4526FA}" type="presOf" srcId="{C8C3A733-2B12-49D0-B353-0D285A361DDB}" destId="{39277F85-7A26-4CAF-B588-EFFF714CA5CF}" srcOrd="0" destOrd="0" presId="urn:microsoft.com/office/officeart/2005/8/layout/vList5"/>
    <dgm:cxn modelId="{7B30010A-30E8-40E0-ACCF-8692B7116F3B}" type="presParOf" srcId="{CDAAB588-45EE-4703-BB60-691FE3C5A098}" destId="{4C42E955-6CCD-419C-A77A-71DBEB8A44E2}" srcOrd="0" destOrd="0" presId="urn:microsoft.com/office/officeart/2005/8/layout/vList5"/>
    <dgm:cxn modelId="{50C0278C-9737-4054-9C65-FFC21705D8D3}" type="presParOf" srcId="{4C42E955-6CCD-419C-A77A-71DBEB8A44E2}" destId="{497D7128-6FB9-4C79-8862-04079D474538}" srcOrd="0" destOrd="0" presId="urn:microsoft.com/office/officeart/2005/8/layout/vList5"/>
    <dgm:cxn modelId="{FEA2349B-D275-4FCB-ACAC-809A6D8DB6B3}" type="presParOf" srcId="{4C42E955-6CCD-419C-A77A-71DBEB8A44E2}" destId="{59ABF1B1-C006-4309-9787-885CD8988A1C}" srcOrd="1" destOrd="0" presId="urn:microsoft.com/office/officeart/2005/8/layout/vList5"/>
    <dgm:cxn modelId="{C27AF10C-5085-4A33-BEB1-A70C9745441C}" type="presParOf" srcId="{CDAAB588-45EE-4703-BB60-691FE3C5A098}" destId="{324DFB55-64D0-463F-B849-B045129ABDE6}" srcOrd="1" destOrd="0" presId="urn:microsoft.com/office/officeart/2005/8/layout/vList5"/>
    <dgm:cxn modelId="{DABD1415-2E85-484E-ACEA-D7D4F2988C4D}" type="presParOf" srcId="{CDAAB588-45EE-4703-BB60-691FE3C5A098}" destId="{3950951F-CABA-4E30-8A45-910507A48A25}" srcOrd="2" destOrd="0" presId="urn:microsoft.com/office/officeart/2005/8/layout/vList5"/>
    <dgm:cxn modelId="{4699AB1A-0D76-40DC-9EFD-B4C8FA9483F9}" type="presParOf" srcId="{3950951F-CABA-4E30-8A45-910507A48A25}" destId="{0F485B8E-6125-40FD-AED0-D453C2B2B06B}" srcOrd="0" destOrd="0" presId="urn:microsoft.com/office/officeart/2005/8/layout/vList5"/>
    <dgm:cxn modelId="{F2D1A050-1FD6-4A0C-BF25-4569243E113C}" type="presParOf" srcId="{3950951F-CABA-4E30-8A45-910507A48A25}" destId="{1618FEFB-E13B-473F-A3C5-514363AEF4D7}" srcOrd="1" destOrd="0" presId="urn:microsoft.com/office/officeart/2005/8/layout/vList5"/>
    <dgm:cxn modelId="{DF2DCB5A-49EB-4541-BA75-69A1C6B66F5C}" type="presParOf" srcId="{CDAAB588-45EE-4703-BB60-691FE3C5A098}" destId="{A7DAA44C-647A-4C8C-BE50-9363A5A294CA}" srcOrd="3" destOrd="0" presId="urn:microsoft.com/office/officeart/2005/8/layout/vList5"/>
    <dgm:cxn modelId="{5450BCAB-21FF-42AA-93CC-87E6858EBA7A}" type="presParOf" srcId="{CDAAB588-45EE-4703-BB60-691FE3C5A098}" destId="{9E267A26-2514-4694-984B-94DB68DF0A84}" srcOrd="4" destOrd="0" presId="urn:microsoft.com/office/officeart/2005/8/layout/vList5"/>
    <dgm:cxn modelId="{8A595DB8-547E-499D-9074-42DA89466B56}" type="presParOf" srcId="{9E267A26-2514-4694-984B-94DB68DF0A84}" destId="{48F1ACF9-3DF9-45C5-A3AF-53C1ACFE663B}" srcOrd="0" destOrd="0" presId="urn:microsoft.com/office/officeart/2005/8/layout/vList5"/>
    <dgm:cxn modelId="{1EC43160-0ED4-47A2-896E-24E31857AA32}" type="presParOf" srcId="{9E267A26-2514-4694-984B-94DB68DF0A84}" destId="{0F483628-EB6A-4728-B80E-3BCB0F7613E4}" srcOrd="1" destOrd="0" presId="urn:microsoft.com/office/officeart/2005/8/layout/vList5"/>
    <dgm:cxn modelId="{612E67B7-1ACD-4AC0-A8F5-36BA68509738}" type="presParOf" srcId="{CDAAB588-45EE-4703-BB60-691FE3C5A098}" destId="{22D8BE98-355F-4316-A8A1-A9B3C29DA5D9}" srcOrd="5" destOrd="0" presId="urn:microsoft.com/office/officeart/2005/8/layout/vList5"/>
    <dgm:cxn modelId="{502C794C-6E1B-4BA5-9277-F74B2E577E68}" type="presParOf" srcId="{CDAAB588-45EE-4703-BB60-691FE3C5A098}" destId="{96E77239-BD7B-4D52-B341-9F5A2429A1AC}" srcOrd="6" destOrd="0" presId="urn:microsoft.com/office/officeart/2005/8/layout/vList5"/>
    <dgm:cxn modelId="{8083755A-8EF0-42BB-821B-FFB17C6A3969}" type="presParOf" srcId="{96E77239-BD7B-4D52-B341-9F5A2429A1AC}" destId="{39277F85-7A26-4CAF-B588-EFFF714CA5CF}" srcOrd="0" destOrd="0" presId="urn:microsoft.com/office/officeart/2005/8/layout/vList5"/>
    <dgm:cxn modelId="{35AF31B0-D6F1-4AE9-84D2-220D775D0996}" type="presParOf" srcId="{96E77239-BD7B-4D52-B341-9F5A2429A1AC}" destId="{9E415780-0445-4B9B-AB3C-C503241DD9C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F4B42C-1524-4830-894C-6979A5DF8406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pPr latinLnBrk="1"/>
          <a:endParaRPr lang="ko-KR" altLang="en-US"/>
        </a:p>
      </dgm:t>
    </dgm:pt>
    <dgm:pt modelId="{F703A57F-7BE0-404E-9F30-CDB7BDB5B138}">
      <dgm:prSet phldrT="[Text]" custT="1"/>
      <dgm:spPr/>
      <dgm:t>
        <a:bodyPr/>
        <a:lstStyle/>
        <a:p>
          <a:pPr latinLnBrk="1"/>
          <a:r>
            <a:rPr lang="ko-KR" altLang="en-US" sz="3200" dirty="0" smtClean="0">
              <a:latin typeface="나눔명조" pitchFamily="18" charset="-127"/>
              <a:ea typeface="나눔명조" pitchFamily="18" charset="-127"/>
            </a:rPr>
            <a:t>   배움터</a:t>
          </a:r>
          <a:endParaRPr lang="ko-KR" altLang="en-US" sz="3200" dirty="0">
            <a:latin typeface="나눔명조" pitchFamily="18" charset="-127"/>
            <a:ea typeface="나눔명조" pitchFamily="18" charset="-127"/>
          </a:endParaRPr>
        </a:p>
      </dgm:t>
    </dgm:pt>
    <dgm:pt modelId="{FB4D040C-EC1A-4B29-BA4C-B2602695BFBF}" type="parTrans" cxnId="{2AECD11A-137A-4F2B-B9ED-D15258FD7F50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7F55ED03-3A53-4E71-B1D7-80AE1B011FD1}" type="sibTrans" cxnId="{2AECD11A-137A-4F2B-B9ED-D15258FD7F50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FBDD1602-5DEA-4864-85B0-2B1BA3F58F52}">
      <dgm:prSet phldrT="[Text]" custT="1"/>
      <dgm:spPr/>
      <dgm:t>
        <a:bodyPr/>
        <a:lstStyle/>
        <a:p>
          <a:pPr latinLnBrk="1"/>
          <a:r>
            <a:rPr lang="ko-KR" altLang="en-US" sz="3200" dirty="0" smtClean="0">
              <a:latin typeface="나눔명조" pitchFamily="18" charset="-127"/>
              <a:ea typeface="나눔명조" pitchFamily="18" charset="-127"/>
            </a:rPr>
            <a:t>   성경이야기</a:t>
          </a:r>
          <a:endParaRPr lang="ko-KR" altLang="en-US" sz="3200" dirty="0">
            <a:latin typeface="나눔명조" pitchFamily="18" charset="-127"/>
            <a:ea typeface="나눔명조" pitchFamily="18" charset="-127"/>
          </a:endParaRPr>
        </a:p>
      </dgm:t>
    </dgm:pt>
    <dgm:pt modelId="{C24E8608-CA62-4BF4-92D6-AA731E450E46}" type="parTrans" cxnId="{611289B9-6414-4547-AF60-C7EA8DEBAA01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07AA0FAA-60F7-431D-AF79-B1EFBBFAC442}" type="sibTrans" cxnId="{611289B9-6414-4547-AF60-C7EA8DEBAA01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0DB5E477-1A51-499F-B65C-E5C2D8F30FDF}">
      <dgm:prSet phldrT="[Text]" custT="1"/>
      <dgm:spPr/>
      <dgm:t>
        <a:bodyPr/>
        <a:lstStyle/>
        <a:p>
          <a:pPr algn="l" latinLnBrk="1"/>
          <a:r>
            <a:rPr lang="ko-KR" altLang="en-US" sz="3200" dirty="0" smtClean="0">
              <a:latin typeface="나눔명조" pitchFamily="18" charset="-127"/>
              <a:ea typeface="나눔명조" pitchFamily="18" charset="-127"/>
            </a:rPr>
            <a:t>       적용</a:t>
          </a:r>
          <a:endParaRPr lang="ko-KR" altLang="en-US" sz="3200" dirty="0">
            <a:latin typeface="나눔명조" pitchFamily="18" charset="-127"/>
            <a:ea typeface="나눔명조" pitchFamily="18" charset="-127"/>
          </a:endParaRPr>
        </a:p>
      </dgm:t>
    </dgm:pt>
    <dgm:pt modelId="{87BF5B1B-7D0B-44B9-B708-9F1421703403}" type="parTrans" cxnId="{58C9940D-939B-41A0-875C-9F8235417731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433D9B39-312D-417E-A8C1-C4047E82E689}" type="sibTrans" cxnId="{58C9940D-939B-41A0-875C-9F8235417731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4F7BF839-25C3-4C83-B626-48832A615D90}" type="pres">
      <dgm:prSet presAssocID="{7BF4B42C-1524-4830-894C-6979A5DF840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79098DF-1797-4383-A3C6-5BEDA85E0B13}" type="pres">
      <dgm:prSet presAssocID="{F703A57F-7BE0-404E-9F30-CDB7BDB5B138}" presName="composite" presStyleCnt="0"/>
      <dgm:spPr/>
    </dgm:pt>
    <dgm:pt modelId="{114E6B68-01AC-4069-A184-6A0EA7696B5D}" type="pres">
      <dgm:prSet presAssocID="{F703A57F-7BE0-404E-9F30-CDB7BDB5B138}" presName="LShape" presStyleLbl="alignNode1" presStyleIdx="0" presStyleCnt="5" custScaleX="91887" custLinFactNeighborX="-1920" custLinFactNeighborY="6796"/>
      <dgm:spPr/>
    </dgm:pt>
    <dgm:pt modelId="{79BE43FD-7F85-40B4-8311-FD1A9A18AED5}" type="pres">
      <dgm:prSet presAssocID="{F703A57F-7BE0-404E-9F30-CDB7BDB5B138}" presName="ParentText" presStyleLbl="revTx" presStyleIdx="0" presStyleCnt="3" custLinFactNeighborX="2024" custLinFactNeighborY="83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9E0BAD9-10FC-42F7-A634-72EEDF3B81F7}" type="pres">
      <dgm:prSet presAssocID="{F703A57F-7BE0-404E-9F30-CDB7BDB5B138}" presName="Triangle" presStyleLbl="alignNode1" presStyleIdx="1" presStyleCnt="5" custAng="18897497" custLinFactNeighborX="-64201" custLinFactNeighborY="35007"/>
      <dgm:spPr/>
    </dgm:pt>
    <dgm:pt modelId="{EC647C9B-4DA7-4540-8F3F-8FDFE045E6B6}" type="pres">
      <dgm:prSet presAssocID="{7F55ED03-3A53-4E71-B1D7-80AE1B011FD1}" presName="sibTrans" presStyleCnt="0"/>
      <dgm:spPr/>
    </dgm:pt>
    <dgm:pt modelId="{640D7E19-597B-4C81-87BB-A70E62C63C2A}" type="pres">
      <dgm:prSet presAssocID="{7F55ED03-3A53-4E71-B1D7-80AE1B011FD1}" presName="space" presStyleCnt="0"/>
      <dgm:spPr/>
    </dgm:pt>
    <dgm:pt modelId="{0EA02903-988D-4C86-A94A-16D4E4CFDC6B}" type="pres">
      <dgm:prSet presAssocID="{FBDD1602-5DEA-4864-85B0-2B1BA3F58F52}" presName="composite" presStyleCnt="0"/>
      <dgm:spPr/>
    </dgm:pt>
    <dgm:pt modelId="{D4DF444A-D56B-4066-ABB2-78619FA5FEF3}" type="pres">
      <dgm:prSet presAssocID="{FBDD1602-5DEA-4864-85B0-2B1BA3F58F52}" presName="LShape" presStyleLbl="alignNode1" presStyleIdx="2" presStyleCnt="5" custScaleX="92898" custLinFactNeighborX="-4310" custLinFactNeighborY="-22920"/>
      <dgm:spPr/>
    </dgm:pt>
    <dgm:pt modelId="{7F6BDB7C-4551-42E1-B901-DD25383DC0BB}" type="pres">
      <dgm:prSet presAssocID="{FBDD1602-5DEA-4864-85B0-2B1BA3F58F52}" presName="ParentText" presStyleLbl="revTx" presStyleIdx="1" presStyleCnt="3" custScaleX="126599" custScaleY="43826" custLinFactNeighborX="-1516" custLinFactNeighborY="-417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A2F5E3A-DF31-494D-910A-E117CA7FF549}" type="pres">
      <dgm:prSet presAssocID="{FBDD1602-5DEA-4864-85B0-2B1BA3F58F52}" presName="Triangle" presStyleLbl="alignNode1" presStyleIdx="3" presStyleCnt="5" custAng="18943588" custLinFactNeighborX="-28710" custLinFactNeighborY="-76131"/>
      <dgm:spPr/>
    </dgm:pt>
    <dgm:pt modelId="{419D6165-7C59-4FD2-8AD5-1D76319CAF46}" type="pres">
      <dgm:prSet presAssocID="{07AA0FAA-60F7-431D-AF79-B1EFBBFAC442}" presName="sibTrans" presStyleCnt="0"/>
      <dgm:spPr/>
    </dgm:pt>
    <dgm:pt modelId="{1C169F02-BA34-445C-80B7-F9C8555039E7}" type="pres">
      <dgm:prSet presAssocID="{07AA0FAA-60F7-431D-AF79-B1EFBBFAC442}" presName="space" presStyleCnt="0"/>
      <dgm:spPr/>
    </dgm:pt>
    <dgm:pt modelId="{472E91BD-8EA3-416F-B671-2EC243C1606A}" type="pres">
      <dgm:prSet presAssocID="{0DB5E477-1A51-499F-B65C-E5C2D8F30FDF}" presName="composite" presStyleCnt="0"/>
      <dgm:spPr/>
    </dgm:pt>
    <dgm:pt modelId="{725BEC90-12AB-4590-9208-EEFDC71326CC}" type="pres">
      <dgm:prSet presAssocID="{0DB5E477-1A51-499F-B65C-E5C2D8F30FDF}" presName="LShape" presStyleLbl="alignNode1" presStyleIdx="4" presStyleCnt="5" custScaleX="90933" custLinFactNeighborX="5167" custLinFactNeighborY="-16715"/>
      <dgm:spPr/>
    </dgm:pt>
    <dgm:pt modelId="{FFE001FE-0E89-4B7F-8D6A-0108F333970A}" type="pres">
      <dgm:prSet presAssocID="{0DB5E477-1A51-499F-B65C-E5C2D8F30FDF}" presName="ParentText" presStyleLbl="revTx" presStyleIdx="2" presStyleCnt="3" custLinFactNeighborX="67" custLinFactNeighborY="-103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2AECD11A-137A-4F2B-B9ED-D15258FD7F50}" srcId="{7BF4B42C-1524-4830-894C-6979A5DF8406}" destId="{F703A57F-7BE0-404E-9F30-CDB7BDB5B138}" srcOrd="0" destOrd="0" parTransId="{FB4D040C-EC1A-4B29-BA4C-B2602695BFBF}" sibTransId="{7F55ED03-3A53-4E71-B1D7-80AE1B011FD1}"/>
    <dgm:cxn modelId="{54D75FFE-F3BE-4F70-BC3B-A4BE121B3F01}" type="presOf" srcId="{0DB5E477-1A51-499F-B65C-E5C2D8F30FDF}" destId="{FFE001FE-0E89-4B7F-8D6A-0108F333970A}" srcOrd="0" destOrd="0" presId="urn:microsoft.com/office/officeart/2009/3/layout/StepUpProcess"/>
    <dgm:cxn modelId="{AE1CD78C-92F2-4E2A-AEDB-7D78EE10544C}" type="presOf" srcId="{FBDD1602-5DEA-4864-85B0-2B1BA3F58F52}" destId="{7F6BDB7C-4551-42E1-B901-DD25383DC0BB}" srcOrd="0" destOrd="0" presId="urn:microsoft.com/office/officeart/2009/3/layout/StepUpProcess"/>
    <dgm:cxn modelId="{19BCBC63-1646-40F1-BD3D-A382B4D264E8}" type="presOf" srcId="{7BF4B42C-1524-4830-894C-6979A5DF8406}" destId="{4F7BF839-25C3-4C83-B626-48832A615D90}" srcOrd="0" destOrd="0" presId="urn:microsoft.com/office/officeart/2009/3/layout/StepUpProcess"/>
    <dgm:cxn modelId="{58C9940D-939B-41A0-875C-9F8235417731}" srcId="{7BF4B42C-1524-4830-894C-6979A5DF8406}" destId="{0DB5E477-1A51-499F-B65C-E5C2D8F30FDF}" srcOrd="2" destOrd="0" parTransId="{87BF5B1B-7D0B-44B9-B708-9F1421703403}" sibTransId="{433D9B39-312D-417E-A8C1-C4047E82E689}"/>
    <dgm:cxn modelId="{611289B9-6414-4547-AF60-C7EA8DEBAA01}" srcId="{7BF4B42C-1524-4830-894C-6979A5DF8406}" destId="{FBDD1602-5DEA-4864-85B0-2B1BA3F58F52}" srcOrd="1" destOrd="0" parTransId="{C24E8608-CA62-4BF4-92D6-AA731E450E46}" sibTransId="{07AA0FAA-60F7-431D-AF79-B1EFBBFAC442}"/>
    <dgm:cxn modelId="{AE961F9F-2B0B-4318-923C-81BD67143C84}" type="presOf" srcId="{F703A57F-7BE0-404E-9F30-CDB7BDB5B138}" destId="{79BE43FD-7F85-40B4-8311-FD1A9A18AED5}" srcOrd="0" destOrd="0" presId="urn:microsoft.com/office/officeart/2009/3/layout/StepUpProcess"/>
    <dgm:cxn modelId="{F429882D-7598-40DF-8462-56CF80546D1C}" type="presParOf" srcId="{4F7BF839-25C3-4C83-B626-48832A615D90}" destId="{079098DF-1797-4383-A3C6-5BEDA85E0B13}" srcOrd="0" destOrd="0" presId="urn:microsoft.com/office/officeart/2009/3/layout/StepUpProcess"/>
    <dgm:cxn modelId="{6A02F019-6FA5-4894-BBF3-68FAA2E3C672}" type="presParOf" srcId="{079098DF-1797-4383-A3C6-5BEDA85E0B13}" destId="{114E6B68-01AC-4069-A184-6A0EA7696B5D}" srcOrd="0" destOrd="0" presId="urn:microsoft.com/office/officeart/2009/3/layout/StepUpProcess"/>
    <dgm:cxn modelId="{11C95AFF-2FAB-474D-A602-A337A27D6C71}" type="presParOf" srcId="{079098DF-1797-4383-A3C6-5BEDA85E0B13}" destId="{79BE43FD-7F85-40B4-8311-FD1A9A18AED5}" srcOrd="1" destOrd="0" presId="urn:microsoft.com/office/officeart/2009/3/layout/StepUpProcess"/>
    <dgm:cxn modelId="{5212DF89-B12D-4575-8EF2-2621096AFEE5}" type="presParOf" srcId="{079098DF-1797-4383-A3C6-5BEDA85E0B13}" destId="{79E0BAD9-10FC-42F7-A634-72EEDF3B81F7}" srcOrd="2" destOrd="0" presId="urn:microsoft.com/office/officeart/2009/3/layout/StepUpProcess"/>
    <dgm:cxn modelId="{A55E15C7-7129-4DC0-9D3E-41876F5A5F20}" type="presParOf" srcId="{4F7BF839-25C3-4C83-B626-48832A615D90}" destId="{EC647C9B-4DA7-4540-8F3F-8FDFE045E6B6}" srcOrd="1" destOrd="0" presId="urn:microsoft.com/office/officeart/2009/3/layout/StepUpProcess"/>
    <dgm:cxn modelId="{209FEEB2-3598-4C93-AC02-93DDA8C3937A}" type="presParOf" srcId="{EC647C9B-4DA7-4540-8F3F-8FDFE045E6B6}" destId="{640D7E19-597B-4C81-87BB-A70E62C63C2A}" srcOrd="0" destOrd="0" presId="urn:microsoft.com/office/officeart/2009/3/layout/StepUpProcess"/>
    <dgm:cxn modelId="{F54C502D-E110-421C-BF83-1B35FE7167CD}" type="presParOf" srcId="{4F7BF839-25C3-4C83-B626-48832A615D90}" destId="{0EA02903-988D-4C86-A94A-16D4E4CFDC6B}" srcOrd="2" destOrd="0" presId="urn:microsoft.com/office/officeart/2009/3/layout/StepUpProcess"/>
    <dgm:cxn modelId="{8A09A1D5-1AD6-4B5B-9441-242C81F84E88}" type="presParOf" srcId="{0EA02903-988D-4C86-A94A-16D4E4CFDC6B}" destId="{D4DF444A-D56B-4066-ABB2-78619FA5FEF3}" srcOrd="0" destOrd="0" presId="urn:microsoft.com/office/officeart/2009/3/layout/StepUpProcess"/>
    <dgm:cxn modelId="{4A974E8B-F576-40CD-B5FB-6CA30B8B84CD}" type="presParOf" srcId="{0EA02903-988D-4C86-A94A-16D4E4CFDC6B}" destId="{7F6BDB7C-4551-42E1-B901-DD25383DC0BB}" srcOrd="1" destOrd="0" presId="urn:microsoft.com/office/officeart/2009/3/layout/StepUpProcess"/>
    <dgm:cxn modelId="{E84F4E01-470D-49DF-B126-622982D33306}" type="presParOf" srcId="{0EA02903-988D-4C86-A94A-16D4E4CFDC6B}" destId="{1A2F5E3A-DF31-494D-910A-E117CA7FF549}" srcOrd="2" destOrd="0" presId="urn:microsoft.com/office/officeart/2009/3/layout/StepUpProcess"/>
    <dgm:cxn modelId="{577904F5-1333-45E3-A3AC-8400BEE6055D}" type="presParOf" srcId="{4F7BF839-25C3-4C83-B626-48832A615D90}" destId="{419D6165-7C59-4FD2-8AD5-1D76319CAF46}" srcOrd="3" destOrd="0" presId="urn:microsoft.com/office/officeart/2009/3/layout/StepUpProcess"/>
    <dgm:cxn modelId="{F157F4B1-1E8F-459D-9B0D-DE687161017F}" type="presParOf" srcId="{419D6165-7C59-4FD2-8AD5-1D76319CAF46}" destId="{1C169F02-BA34-445C-80B7-F9C8555039E7}" srcOrd="0" destOrd="0" presId="urn:microsoft.com/office/officeart/2009/3/layout/StepUpProcess"/>
    <dgm:cxn modelId="{C5D428D9-77B3-4086-8C49-DD4A8B019822}" type="presParOf" srcId="{4F7BF839-25C3-4C83-B626-48832A615D90}" destId="{472E91BD-8EA3-416F-B671-2EC243C1606A}" srcOrd="4" destOrd="0" presId="urn:microsoft.com/office/officeart/2009/3/layout/StepUpProcess"/>
    <dgm:cxn modelId="{30E87344-19F9-4C74-9768-31550DED86D0}" type="presParOf" srcId="{472E91BD-8EA3-416F-B671-2EC243C1606A}" destId="{725BEC90-12AB-4590-9208-EEFDC71326CC}" srcOrd="0" destOrd="0" presId="urn:microsoft.com/office/officeart/2009/3/layout/StepUpProcess"/>
    <dgm:cxn modelId="{00FFFE28-2C8D-4C56-86A7-BF70273978A6}" type="presParOf" srcId="{472E91BD-8EA3-416F-B671-2EC243C1606A}" destId="{FFE001FE-0E89-4B7F-8D6A-0108F333970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0C3C91-8EA8-43F2-A5D9-2C17163B95B7}" type="doc">
      <dgm:prSet loTypeId="urn:microsoft.com/office/officeart/2005/8/layout/vList5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97164BB2-6FDE-4A6C-9FAB-E756CD88C3D8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D5FDD4DF-8E32-4376-B09C-AA20CB3A20E9}" type="par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187F034-403F-4D5A-B4BA-E229661D7FB5}" type="sib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F305ABF-8EC8-473D-AA84-98B2FF9A2AB9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룻기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2:1-23, 4:1-17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889BA6F6-77B6-4030-BFB9-61949807E4B7}" type="par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482F97F-0F66-4546-A406-3034589D2797}" type="sib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8E6D41A-2148-40B3-B1D6-96E61E8D8DDD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68D62312-B4DA-4C43-826A-FF99F46BEFA6}" type="par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F131E33-A2AA-4534-B48D-F952AF678533}" type="sib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262CCCA-6067-4C7E-AD9A-5196298B3AC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내 형제들아 영광의 주 곧 우리 주 예수 그리스도에 대한 믿음을 너희가 가졌으니 사람을 차별하여 대하지 말라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2:1)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34C691E4-83F6-4F8A-90A8-66D0C13EE749}" type="par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B462D9D-191A-472A-9DA4-91E63C3A9077}" type="sib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6EA1D0A-ED10-495B-8948-C953AADC27A6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ED5FDAE7-0A6A-4561-919D-BFA799DBB125}" type="par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1DC10B3-AA07-4759-BDFF-C44A97FEACD4}" type="sib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1AD46D2-3858-450E-A85F-C7BB55E8ABF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solidFill>
                <a:schemeClr val="tx1"/>
              </a:solidFill>
              <a:latin typeface="나눔명조" pitchFamily="18" charset="-127"/>
              <a:ea typeface="나눔명조" pitchFamily="18" charset="-127"/>
            </a:rPr>
            <a:t>차별 없는 사랑이 믿음의 표현임을 안다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B29037F-00A9-4FA7-849F-F53F1065018B}" type="par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6D633EC-82B8-4BFB-8A1B-EF0F79AD6566}" type="sib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8C3A733-2B12-49D0-B353-0D285A361DDB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3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C922C4A6-CA2A-4F1F-A8E0-256E17912779}" type="par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7CCD2B4-3D0B-4B87-B8B1-67C58F8CB9FF}" type="sib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A79B70A-07F9-4058-94A0-7D2B07C2723F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차별 없는 사랑으로 믿음을 보이라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F176FDC-409D-4EE2-A43E-4FC11EB98CED}" type="par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4C6B4AC-0E85-4777-9268-C06E6C0D7634}" type="sib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76657D8-E735-46CD-8141-603568AAD63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사랑의 행동으로 믿음을 보여주기로 결단한다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0922AD86-EC87-4A8D-8B7C-05ED198E38A0}" type="par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95A5323-E388-49CE-AD11-FDA4A168E935}" type="sib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DAAB588-45EE-4703-BB60-691FE3C5A098}" type="pres">
      <dgm:prSet presAssocID="{D40C3C91-8EA8-43F2-A5D9-2C17163B95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42E955-6CCD-419C-A77A-71DBEB8A44E2}" type="pres">
      <dgm:prSet presAssocID="{97164BB2-6FDE-4A6C-9FAB-E756CD88C3D8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97D7128-6FB9-4C79-8862-04079D474538}" type="pres">
      <dgm:prSet presAssocID="{97164BB2-6FDE-4A6C-9FAB-E756CD88C3D8}" presName="parentText" presStyleLbl="node1" presStyleIdx="0" presStyleCnt="4" custScaleX="66137" custScaleY="36599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9ABF1B1-C006-4309-9787-885CD8988A1C}" type="pres">
      <dgm:prSet presAssocID="{97164BB2-6FDE-4A6C-9FAB-E756CD88C3D8}" presName="descendantText" presStyleLbl="alignAccFollowNode1" presStyleIdx="0" presStyleCnt="4" custScaleX="120107" custScaleY="4480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24DFB55-64D0-463F-B849-B045129ABDE6}" type="pres">
      <dgm:prSet presAssocID="{2187F034-403F-4D5A-B4BA-E229661D7FB5}" presName="sp" presStyleCnt="0"/>
      <dgm:spPr/>
      <dgm:t>
        <a:bodyPr/>
        <a:lstStyle/>
        <a:p>
          <a:pPr latinLnBrk="1"/>
          <a:endParaRPr lang="ko-KR" altLang="en-US"/>
        </a:p>
      </dgm:t>
    </dgm:pt>
    <dgm:pt modelId="{3950951F-CABA-4E30-8A45-910507A48A25}" type="pres">
      <dgm:prSet presAssocID="{A8E6D41A-2148-40B3-B1D6-96E61E8D8DDD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0F485B8E-6125-40FD-AED0-D453C2B2B06B}" type="pres">
      <dgm:prSet presAssocID="{A8E6D41A-2148-40B3-B1D6-96E61E8D8DDD}" presName="parentText" presStyleLbl="node1" presStyleIdx="1" presStyleCnt="4" custScaleX="66301" custScaleY="70399" custLinFactNeighborX="-1485" custLinFactNeighborY="607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18FEFB-E13B-473F-A3C5-514363AEF4D7}" type="pres">
      <dgm:prSet presAssocID="{A8E6D41A-2148-40B3-B1D6-96E61E8D8DDD}" presName="descendantText" presStyleLbl="alignAccFollowNode1" presStyleIdx="1" presStyleCnt="4" custScaleX="119920" custScaleY="79937" custLinFactNeighborX="-1144" custLinFactNeighborY="-19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7DAA44C-647A-4C8C-BE50-9363A5A294CA}" type="pres">
      <dgm:prSet presAssocID="{CF131E33-A2AA-4534-B48D-F952AF678533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E267A26-2514-4694-984B-94DB68DF0A84}" type="pres">
      <dgm:prSet presAssocID="{96EA1D0A-ED10-495B-8948-C953AADC27A6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8F1ACF9-3DF9-45C5-A3AF-53C1ACFE663B}" type="pres">
      <dgm:prSet presAssocID="{96EA1D0A-ED10-495B-8948-C953AADC27A6}" presName="parentText" presStyleLbl="node1" presStyleIdx="2" presStyleCnt="4" custScaleX="66300" custScaleY="73171" custLinFactNeighborX="-23" custLinFactNeighborY="1304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F483628-EB6A-4728-B80E-3BCB0F7613E4}" type="pres">
      <dgm:prSet presAssocID="{96EA1D0A-ED10-495B-8948-C953AADC27A6}" presName="descendantText" presStyleLbl="alignAccFollowNode1" presStyleIdx="2" presStyleCnt="4" custScaleX="119920" custScaleY="92563" custLinFactNeighborX="184" custLinFactNeighborY="-150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2D8BE98-355F-4316-A8A1-A9B3C29DA5D9}" type="pres">
      <dgm:prSet presAssocID="{B1DC10B3-AA07-4759-BDFF-C44A97FEACD4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6E77239-BD7B-4D52-B341-9F5A2429A1AC}" type="pres">
      <dgm:prSet presAssocID="{C8C3A733-2B12-49D0-B353-0D285A361DDB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39277F85-7A26-4CAF-B588-EFFF714CA5CF}" type="pres">
      <dgm:prSet presAssocID="{C8C3A733-2B12-49D0-B353-0D285A361DDB}" presName="parentText" presStyleLbl="node1" presStyleIdx="3" presStyleCnt="4" custScaleX="65543" custScaleY="54870" custLinFactNeighborX="-23" custLinFactNeighborY="1098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E415780-0445-4B9B-AB3C-C503241DD9CF}" type="pres">
      <dgm:prSet presAssocID="{C8C3A733-2B12-49D0-B353-0D285A361DDB}" presName="descendantText" presStyleLbl="alignAccFollowNode1" presStyleIdx="3" presStyleCnt="4" custScaleX="119920" custScaleY="6506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A00A161-BA90-426D-8C50-B1C509225048}" srcId="{A8E6D41A-2148-40B3-B1D6-96E61E8D8DDD}" destId="{8262CCCA-6067-4C7E-AD9A-5196298B3ACC}" srcOrd="0" destOrd="0" parTransId="{34C691E4-83F6-4F8A-90A8-66D0C13EE749}" sibTransId="{8B462D9D-191A-472A-9DA4-91E63C3A9077}"/>
    <dgm:cxn modelId="{625D9F59-B826-4C2C-8137-B5D5C738F6A2}" srcId="{D40C3C91-8EA8-43F2-A5D9-2C17163B95B7}" destId="{C8C3A733-2B12-49D0-B353-0D285A361DDB}" srcOrd="3" destOrd="0" parTransId="{C922C4A6-CA2A-4F1F-A8E0-256E17912779}" sibTransId="{97CCD2B4-3D0B-4B87-B8B1-67C58F8CB9FF}"/>
    <dgm:cxn modelId="{905DA4CD-E7A2-4CCE-9052-2B9C4F944804}" srcId="{D40C3C91-8EA8-43F2-A5D9-2C17163B95B7}" destId="{A8E6D41A-2148-40B3-B1D6-96E61E8D8DDD}" srcOrd="1" destOrd="0" parTransId="{68D62312-B4DA-4C43-826A-FF99F46BEFA6}" sibTransId="{CF131E33-A2AA-4534-B48D-F952AF678533}"/>
    <dgm:cxn modelId="{A4709BA7-7F95-4247-A99D-EF25B37C85C3}" type="presOf" srcId="{BF305ABF-8EC8-473D-AA84-98B2FF9A2AB9}" destId="{59ABF1B1-C006-4309-9787-885CD8988A1C}" srcOrd="0" destOrd="0" presId="urn:microsoft.com/office/officeart/2005/8/layout/vList5"/>
    <dgm:cxn modelId="{6C856C5A-778B-491D-BEEE-35A715603CA9}" type="presOf" srcId="{96EA1D0A-ED10-495B-8948-C953AADC27A6}" destId="{48F1ACF9-3DF9-45C5-A3AF-53C1ACFE663B}" srcOrd="0" destOrd="0" presId="urn:microsoft.com/office/officeart/2005/8/layout/vList5"/>
    <dgm:cxn modelId="{9AB5AFC7-843E-4526-BB92-96BAB17EA0F0}" type="presOf" srcId="{A8E6D41A-2148-40B3-B1D6-96E61E8D8DDD}" destId="{0F485B8E-6125-40FD-AED0-D453C2B2B06B}" srcOrd="0" destOrd="0" presId="urn:microsoft.com/office/officeart/2005/8/layout/vList5"/>
    <dgm:cxn modelId="{911C1863-D93B-471B-8674-B0A7916262B3}" srcId="{D40C3C91-8EA8-43F2-A5D9-2C17163B95B7}" destId="{96EA1D0A-ED10-495B-8948-C953AADC27A6}" srcOrd="2" destOrd="0" parTransId="{ED5FDAE7-0A6A-4561-919D-BFA799DBB125}" sibTransId="{B1DC10B3-AA07-4759-BDFF-C44A97FEACD4}"/>
    <dgm:cxn modelId="{19E3DB10-AAAB-4945-8BCE-695766CFBE54}" type="presOf" srcId="{D40C3C91-8EA8-43F2-A5D9-2C17163B95B7}" destId="{CDAAB588-45EE-4703-BB60-691FE3C5A098}" srcOrd="0" destOrd="0" presId="urn:microsoft.com/office/officeart/2005/8/layout/vList5"/>
    <dgm:cxn modelId="{9EA64C33-6484-41A5-B796-542D4AE5704C}" srcId="{96EA1D0A-ED10-495B-8948-C953AADC27A6}" destId="{376657D8-E735-46CD-8141-603568AAD63C}" srcOrd="1" destOrd="0" parTransId="{0922AD86-EC87-4A8D-8B7C-05ED198E38A0}" sibTransId="{295A5323-E388-49CE-AD11-FDA4A168E935}"/>
    <dgm:cxn modelId="{26BBCEAB-9ACC-4B87-8836-2E6B44CF751F}" type="presOf" srcId="{3A79B70A-07F9-4058-94A0-7D2B07C2723F}" destId="{9E415780-0445-4B9B-AB3C-C503241DD9CF}" srcOrd="0" destOrd="0" presId="urn:microsoft.com/office/officeart/2005/8/layout/vList5"/>
    <dgm:cxn modelId="{EC0120A6-F075-4E04-B934-71E9FEB3159B}" type="presOf" srcId="{376657D8-E735-46CD-8141-603568AAD63C}" destId="{0F483628-EB6A-4728-B80E-3BCB0F7613E4}" srcOrd="0" destOrd="1" presId="urn:microsoft.com/office/officeart/2005/8/layout/vList5"/>
    <dgm:cxn modelId="{8BA5B704-F701-4762-A6AF-67649892CC77}" srcId="{96EA1D0A-ED10-495B-8948-C953AADC27A6}" destId="{61AD46D2-3858-450E-A85F-C7BB55E8ABFC}" srcOrd="0" destOrd="0" parTransId="{FB29037F-00A9-4FA7-849F-F53F1065018B}" sibTransId="{26D633EC-82B8-4BFB-8A1B-EF0F79AD6566}"/>
    <dgm:cxn modelId="{AFE0287F-61D3-4318-9813-4EA8CA784887}" type="presOf" srcId="{8262CCCA-6067-4C7E-AD9A-5196298B3ACC}" destId="{1618FEFB-E13B-473F-A3C5-514363AEF4D7}" srcOrd="0" destOrd="0" presId="urn:microsoft.com/office/officeart/2005/8/layout/vList5"/>
    <dgm:cxn modelId="{9D0C3341-F396-446D-83EE-30E414E3FB0A}" srcId="{97164BB2-6FDE-4A6C-9FAB-E756CD88C3D8}" destId="{BF305ABF-8EC8-473D-AA84-98B2FF9A2AB9}" srcOrd="0" destOrd="0" parTransId="{889BA6F6-77B6-4030-BFB9-61949807E4B7}" sibTransId="{6482F97F-0F66-4546-A406-3034589D2797}"/>
    <dgm:cxn modelId="{12F7E2F8-6D55-4042-AF72-200DF1D32EB6}" srcId="{C8C3A733-2B12-49D0-B353-0D285A361DDB}" destId="{3A79B70A-07F9-4058-94A0-7D2B07C2723F}" srcOrd="0" destOrd="0" parTransId="{FF176FDC-409D-4EE2-A43E-4FC11EB98CED}" sibTransId="{A4C6B4AC-0E85-4777-9268-C06E6C0D7634}"/>
    <dgm:cxn modelId="{38EC45DD-B6FF-40F8-83DE-E7DD7D5F5CF8}" type="presOf" srcId="{C8C3A733-2B12-49D0-B353-0D285A361DDB}" destId="{39277F85-7A26-4CAF-B588-EFFF714CA5CF}" srcOrd="0" destOrd="0" presId="urn:microsoft.com/office/officeart/2005/8/layout/vList5"/>
    <dgm:cxn modelId="{08F05425-819E-43BF-B867-590C82779E6A}" srcId="{D40C3C91-8EA8-43F2-A5D9-2C17163B95B7}" destId="{97164BB2-6FDE-4A6C-9FAB-E756CD88C3D8}" srcOrd="0" destOrd="0" parTransId="{D5FDD4DF-8E32-4376-B09C-AA20CB3A20E9}" sibTransId="{2187F034-403F-4D5A-B4BA-E229661D7FB5}"/>
    <dgm:cxn modelId="{87CDDC92-62A4-4AB6-849B-D51A78B96385}" type="presOf" srcId="{61AD46D2-3858-450E-A85F-C7BB55E8ABFC}" destId="{0F483628-EB6A-4728-B80E-3BCB0F7613E4}" srcOrd="0" destOrd="0" presId="urn:microsoft.com/office/officeart/2005/8/layout/vList5"/>
    <dgm:cxn modelId="{FDCE29C3-BBA0-4E96-9BAC-16E788DCC6EA}" type="presOf" srcId="{97164BB2-6FDE-4A6C-9FAB-E756CD88C3D8}" destId="{497D7128-6FB9-4C79-8862-04079D474538}" srcOrd="0" destOrd="0" presId="urn:microsoft.com/office/officeart/2005/8/layout/vList5"/>
    <dgm:cxn modelId="{6ACE279A-BE00-4414-86DC-CA7373E7FEB9}" type="presParOf" srcId="{CDAAB588-45EE-4703-BB60-691FE3C5A098}" destId="{4C42E955-6CCD-419C-A77A-71DBEB8A44E2}" srcOrd="0" destOrd="0" presId="urn:microsoft.com/office/officeart/2005/8/layout/vList5"/>
    <dgm:cxn modelId="{E4EABD21-C89D-49CB-8853-72BA2C783B9E}" type="presParOf" srcId="{4C42E955-6CCD-419C-A77A-71DBEB8A44E2}" destId="{497D7128-6FB9-4C79-8862-04079D474538}" srcOrd="0" destOrd="0" presId="urn:microsoft.com/office/officeart/2005/8/layout/vList5"/>
    <dgm:cxn modelId="{3857DF58-A3BB-44E4-B644-B2DB3D830F29}" type="presParOf" srcId="{4C42E955-6CCD-419C-A77A-71DBEB8A44E2}" destId="{59ABF1B1-C006-4309-9787-885CD8988A1C}" srcOrd="1" destOrd="0" presId="urn:microsoft.com/office/officeart/2005/8/layout/vList5"/>
    <dgm:cxn modelId="{4D772F9B-32C5-4DDB-BC28-8BB9C97DAE5E}" type="presParOf" srcId="{CDAAB588-45EE-4703-BB60-691FE3C5A098}" destId="{324DFB55-64D0-463F-B849-B045129ABDE6}" srcOrd="1" destOrd="0" presId="urn:microsoft.com/office/officeart/2005/8/layout/vList5"/>
    <dgm:cxn modelId="{E43FA2C6-45BC-49D9-AD38-FC660B0C35C6}" type="presParOf" srcId="{CDAAB588-45EE-4703-BB60-691FE3C5A098}" destId="{3950951F-CABA-4E30-8A45-910507A48A25}" srcOrd="2" destOrd="0" presId="urn:microsoft.com/office/officeart/2005/8/layout/vList5"/>
    <dgm:cxn modelId="{4A2C8571-CF08-4326-9E11-58BBA2145B2C}" type="presParOf" srcId="{3950951F-CABA-4E30-8A45-910507A48A25}" destId="{0F485B8E-6125-40FD-AED0-D453C2B2B06B}" srcOrd="0" destOrd="0" presId="urn:microsoft.com/office/officeart/2005/8/layout/vList5"/>
    <dgm:cxn modelId="{D4FB6600-1344-45DA-97C3-2844D1F1C25C}" type="presParOf" srcId="{3950951F-CABA-4E30-8A45-910507A48A25}" destId="{1618FEFB-E13B-473F-A3C5-514363AEF4D7}" srcOrd="1" destOrd="0" presId="urn:microsoft.com/office/officeart/2005/8/layout/vList5"/>
    <dgm:cxn modelId="{C97D2A75-3A18-44B4-BF1E-AF32BD025D44}" type="presParOf" srcId="{CDAAB588-45EE-4703-BB60-691FE3C5A098}" destId="{A7DAA44C-647A-4C8C-BE50-9363A5A294CA}" srcOrd="3" destOrd="0" presId="urn:microsoft.com/office/officeart/2005/8/layout/vList5"/>
    <dgm:cxn modelId="{2B83390A-99F9-4CE7-8450-3AC4F12872B9}" type="presParOf" srcId="{CDAAB588-45EE-4703-BB60-691FE3C5A098}" destId="{9E267A26-2514-4694-984B-94DB68DF0A84}" srcOrd="4" destOrd="0" presId="urn:microsoft.com/office/officeart/2005/8/layout/vList5"/>
    <dgm:cxn modelId="{EE4EA40B-D88A-4986-95A4-B58BEFD219AD}" type="presParOf" srcId="{9E267A26-2514-4694-984B-94DB68DF0A84}" destId="{48F1ACF9-3DF9-45C5-A3AF-53C1ACFE663B}" srcOrd="0" destOrd="0" presId="urn:microsoft.com/office/officeart/2005/8/layout/vList5"/>
    <dgm:cxn modelId="{4BC6627A-5CE2-44E9-B6B2-2382B6F3726C}" type="presParOf" srcId="{9E267A26-2514-4694-984B-94DB68DF0A84}" destId="{0F483628-EB6A-4728-B80E-3BCB0F7613E4}" srcOrd="1" destOrd="0" presId="urn:microsoft.com/office/officeart/2005/8/layout/vList5"/>
    <dgm:cxn modelId="{AE55EDE5-0EC1-4EB7-B032-0EC46134BCC3}" type="presParOf" srcId="{CDAAB588-45EE-4703-BB60-691FE3C5A098}" destId="{22D8BE98-355F-4316-A8A1-A9B3C29DA5D9}" srcOrd="5" destOrd="0" presId="urn:microsoft.com/office/officeart/2005/8/layout/vList5"/>
    <dgm:cxn modelId="{6661A7F2-792F-438B-A359-4F2508FC8A41}" type="presParOf" srcId="{CDAAB588-45EE-4703-BB60-691FE3C5A098}" destId="{96E77239-BD7B-4D52-B341-9F5A2429A1AC}" srcOrd="6" destOrd="0" presId="urn:microsoft.com/office/officeart/2005/8/layout/vList5"/>
    <dgm:cxn modelId="{C6E9ECFE-B80E-4850-829B-4CBDE3006E88}" type="presParOf" srcId="{96E77239-BD7B-4D52-B341-9F5A2429A1AC}" destId="{39277F85-7A26-4CAF-B588-EFFF714CA5CF}" srcOrd="0" destOrd="0" presId="urn:microsoft.com/office/officeart/2005/8/layout/vList5"/>
    <dgm:cxn modelId="{2D36F719-E7C7-4B89-86FB-2F4512BAC941}" type="presParOf" srcId="{96E77239-BD7B-4D52-B341-9F5A2429A1AC}" destId="{9E415780-0445-4B9B-AB3C-C503241DD9C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0C3C91-8EA8-43F2-A5D9-2C17163B95B7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97164BB2-6FDE-4A6C-9FAB-E756CD88C3D8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D5FDD4DF-8E32-4376-B09C-AA20CB3A20E9}" type="par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187F034-403F-4D5A-B4BA-E229661D7FB5}" type="sib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F305ABF-8EC8-473D-AA84-98B2FF9A2AB9}">
      <dgm:prSet phldrT="[텍스트]" custT="1"/>
      <dgm:spPr/>
      <dgm:t>
        <a:bodyPr/>
        <a:lstStyle/>
        <a:p>
          <a:pPr latinLnBrk="1"/>
          <a:r>
            <a:rPr lang="ko-KR" altLang="en-US" sz="2400" dirty="0" err="1" smtClean="0">
              <a:latin typeface="나눔명조" pitchFamily="18" charset="-127"/>
              <a:ea typeface="나눔명조" pitchFamily="18" charset="-127"/>
            </a:rPr>
            <a:t>사무엘상</a:t>
          </a:r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25:1-35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889BA6F6-77B6-4030-BFB9-61949807E4B7}" type="par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482F97F-0F66-4546-A406-3034589D2797}" type="sib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8E6D41A-2148-40B3-B1D6-96E61E8D8DDD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68D62312-B4DA-4C43-826A-FF99F46BEFA6}" type="par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F131E33-A2AA-4534-B48D-F952AF678533}" type="sib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262CCCA-6067-4C7E-AD9A-5196298B3AC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그러나 너희 마음속에 독한 시기와 다툼이 있으면 자랑하지 말라 진리를 거슬러 거짓말하지 말라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2:1)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34C691E4-83F6-4F8A-90A8-66D0C13EE749}" type="par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B462D9D-191A-472A-9DA4-91E63C3A9077}" type="sib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6EA1D0A-ED10-495B-8948-C953AADC27A6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ED5FDAE7-0A6A-4561-919D-BFA799DBB125}" type="par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1DC10B3-AA07-4759-BDFF-C44A97FEACD4}" type="sib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1AD46D2-3858-450E-A85F-C7BB55E8ABF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하나님의 뜻과 생각이 지혜로운 말로 표현될 수 있음을 안다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B29037F-00A9-4FA7-849F-F53F1065018B}" type="par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6D633EC-82B8-4BFB-8A1B-EF0F79AD6566}" type="sib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8C3A733-2B12-49D0-B353-0D285A361DDB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3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C922C4A6-CA2A-4F1F-A8E0-256E17912779}" type="par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7CCD2B4-3D0B-4B87-B8B1-67C58F8CB9FF}" type="sib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A79B70A-07F9-4058-94A0-7D2B07C2723F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지혜로운 말로 믿음을 보이라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F176FDC-409D-4EE2-A43E-4FC11EB98CED}" type="par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4C6B4AC-0E85-4777-9268-C06E6C0D7634}" type="sib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76657D8-E735-46CD-8141-603568AAD63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지혜로운 말로 믿음을 보여주기로 결단한다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0922AD86-EC87-4A8D-8B7C-05ED198E38A0}" type="par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95A5323-E388-49CE-AD11-FDA4A168E935}" type="sib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DAAB588-45EE-4703-BB60-691FE3C5A098}" type="pres">
      <dgm:prSet presAssocID="{D40C3C91-8EA8-43F2-A5D9-2C17163B95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42E955-6CCD-419C-A77A-71DBEB8A44E2}" type="pres">
      <dgm:prSet presAssocID="{97164BB2-6FDE-4A6C-9FAB-E756CD88C3D8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97D7128-6FB9-4C79-8862-04079D474538}" type="pres">
      <dgm:prSet presAssocID="{97164BB2-6FDE-4A6C-9FAB-E756CD88C3D8}" presName="parentText" presStyleLbl="node1" presStyleIdx="0" presStyleCnt="4" custScaleX="66137" custScaleY="36599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9ABF1B1-C006-4309-9787-885CD8988A1C}" type="pres">
      <dgm:prSet presAssocID="{97164BB2-6FDE-4A6C-9FAB-E756CD88C3D8}" presName="descendantText" presStyleLbl="alignAccFollowNode1" presStyleIdx="0" presStyleCnt="4" custScaleX="120107" custScaleY="4480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24DFB55-64D0-463F-B849-B045129ABDE6}" type="pres">
      <dgm:prSet presAssocID="{2187F034-403F-4D5A-B4BA-E229661D7FB5}" presName="sp" presStyleCnt="0"/>
      <dgm:spPr/>
      <dgm:t>
        <a:bodyPr/>
        <a:lstStyle/>
        <a:p>
          <a:pPr latinLnBrk="1"/>
          <a:endParaRPr lang="ko-KR" altLang="en-US"/>
        </a:p>
      </dgm:t>
    </dgm:pt>
    <dgm:pt modelId="{3950951F-CABA-4E30-8A45-910507A48A25}" type="pres">
      <dgm:prSet presAssocID="{A8E6D41A-2148-40B3-B1D6-96E61E8D8DDD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0F485B8E-6125-40FD-AED0-D453C2B2B06B}" type="pres">
      <dgm:prSet presAssocID="{A8E6D41A-2148-40B3-B1D6-96E61E8D8DDD}" presName="parentText" presStyleLbl="node1" presStyleIdx="1" presStyleCnt="4" custScaleX="66301" custScaleY="70399" custLinFactNeighborX="-1485" custLinFactNeighborY="607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18FEFB-E13B-473F-A3C5-514363AEF4D7}" type="pres">
      <dgm:prSet presAssocID="{A8E6D41A-2148-40B3-B1D6-96E61E8D8DDD}" presName="descendantText" presStyleLbl="alignAccFollowNode1" presStyleIdx="1" presStyleCnt="4" custScaleX="119920" custScaleY="79937" custLinFactNeighborX="-1144" custLinFactNeighborY="-19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7DAA44C-647A-4C8C-BE50-9363A5A294CA}" type="pres">
      <dgm:prSet presAssocID="{CF131E33-A2AA-4534-B48D-F952AF678533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E267A26-2514-4694-984B-94DB68DF0A84}" type="pres">
      <dgm:prSet presAssocID="{96EA1D0A-ED10-495B-8948-C953AADC27A6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8F1ACF9-3DF9-45C5-A3AF-53C1ACFE663B}" type="pres">
      <dgm:prSet presAssocID="{96EA1D0A-ED10-495B-8948-C953AADC27A6}" presName="parentText" presStyleLbl="node1" presStyleIdx="2" presStyleCnt="4" custScaleX="66300" custScaleY="73171" custLinFactNeighborX="-23" custLinFactNeighborY="1304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F483628-EB6A-4728-B80E-3BCB0F7613E4}" type="pres">
      <dgm:prSet presAssocID="{96EA1D0A-ED10-495B-8948-C953AADC27A6}" presName="descendantText" presStyleLbl="alignAccFollowNode1" presStyleIdx="2" presStyleCnt="4" custScaleX="119920" custScaleY="92563" custLinFactNeighborX="184" custLinFactNeighborY="-150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2D8BE98-355F-4316-A8A1-A9B3C29DA5D9}" type="pres">
      <dgm:prSet presAssocID="{B1DC10B3-AA07-4759-BDFF-C44A97FEACD4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6E77239-BD7B-4D52-B341-9F5A2429A1AC}" type="pres">
      <dgm:prSet presAssocID="{C8C3A733-2B12-49D0-B353-0D285A361DDB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39277F85-7A26-4CAF-B588-EFFF714CA5CF}" type="pres">
      <dgm:prSet presAssocID="{C8C3A733-2B12-49D0-B353-0D285A361DDB}" presName="parentText" presStyleLbl="node1" presStyleIdx="3" presStyleCnt="4" custScaleX="65543" custScaleY="54870" custLinFactNeighborX="-23" custLinFactNeighborY="1098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E415780-0445-4B9B-AB3C-C503241DD9CF}" type="pres">
      <dgm:prSet presAssocID="{C8C3A733-2B12-49D0-B353-0D285A361DDB}" presName="descendantText" presStyleLbl="alignAccFollowNode1" presStyleIdx="3" presStyleCnt="4" custScaleX="119920" custScaleY="6506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A00A161-BA90-426D-8C50-B1C509225048}" srcId="{A8E6D41A-2148-40B3-B1D6-96E61E8D8DDD}" destId="{8262CCCA-6067-4C7E-AD9A-5196298B3ACC}" srcOrd="0" destOrd="0" parTransId="{34C691E4-83F6-4F8A-90A8-66D0C13EE749}" sibTransId="{8B462D9D-191A-472A-9DA4-91E63C3A9077}"/>
    <dgm:cxn modelId="{625D9F59-B826-4C2C-8137-B5D5C738F6A2}" srcId="{D40C3C91-8EA8-43F2-A5D9-2C17163B95B7}" destId="{C8C3A733-2B12-49D0-B353-0D285A361DDB}" srcOrd="3" destOrd="0" parTransId="{C922C4A6-CA2A-4F1F-A8E0-256E17912779}" sibTransId="{97CCD2B4-3D0B-4B87-B8B1-67C58F8CB9FF}"/>
    <dgm:cxn modelId="{905DA4CD-E7A2-4CCE-9052-2B9C4F944804}" srcId="{D40C3C91-8EA8-43F2-A5D9-2C17163B95B7}" destId="{A8E6D41A-2148-40B3-B1D6-96E61E8D8DDD}" srcOrd="1" destOrd="0" parTransId="{68D62312-B4DA-4C43-826A-FF99F46BEFA6}" sibTransId="{CF131E33-A2AA-4534-B48D-F952AF678533}"/>
    <dgm:cxn modelId="{911C1863-D93B-471B-8674-B0A7916262B3}" srcId="{D40C3C91-8EA8-43F2-A5D9-2C17163B95B7}" destId="{96EA1D0A-ED10-495B-8948-C953AADC27A6}" srcOrd="2" destOrd="0" parTransId="{ED5FDAE7-0A6A-4561-919D-BFA799DBB125}" sibTransId="{B1DC10B3-AA07-4759-BDFF-C44A97FEACD4}"/>
    <dgm:cxn modelId="{31BE939A-F764-4B29-9808-84E909E51B9E}" type="presOf" srcId="{376657D8-E735-46CD-8141-603568AAD63C}" destId="{0F483628-EB6A-4728-B80E-3BCB0F7613E4}" srcOrd="0" destOrd="1" presId="urn:microsoft.com/office/officeart/2005/8/layout/vList5"/>
    <dgm:cxn modelId="{2F19A68A-DF8F-4967-B81A-2C08120D99C5}" type="presOf" srcId="{96EA1D0A-ED10-495B-8948-C953AADC27A6}" destId="{48F1ACF9-3DF9-45C5-A3AF-53C1ACFE663B}" srcOrd="0" destOrd="0" presId="urn:microsoft.com/office/officeart/2005/8/layout/vList5"/>
    <dgm:cxn modelId="{9EA64C33-6484-41A5-B796-542D4AE5704C}" srcId="{96EA1D0A-ED10-495B-8948-C953AADC27A6}" destId="{376657D8-E735-46CD-8141-603568AAD63C}" srcOrd="1" destOrd="0" parTransId="{0922AD86-EC87-4A8D-8B7C-05ED198E38A0}" sibTransId="{295A5323-E388-49CE-AD11-FDA4A168E935}"/>
    <dgm:cxn modelId="{3D64C3A8-3609-46C3-BFEE-20E89221F91A}" type="presOf" srcId="{97164BB2-6FDE-4A6C-9FAB-E756CD88C3D8}" destId="{497D7128-6FB9-4C79-8862-04079D474538}" srcOrd="0" destOrd="0" presId="urn:microsoft.com/office/officeart/2005/8/layout/vList5"/>
    <dgm:cxn modelId="{8BA5B704-F701-4762-A6AF-67649892CC77}" srcId="{96EA1D0A-ED10-495B-8948-C953AADC27A6}" destId="{61AD46D2-3858-450E-A85F-C7BB55E8ABFC}" srcOrd="0" destOrd="0" parTransId="{FB29037F-00A9-4FA7-849F-F53F1065018B}" sibTransId="{26D633EC-82B8-4BFB-8A1B-EF0F79AD6566}"/>
    <dgm:cxn modelId="{1F9CA2DD-2A72-4704-8542-4426BC6DCC10}" type="presOf" srcId="{3A79B70A-07F9-4058-94A0-7D2B07C2723F}" destId="{9E415780-0445-4B9B-AB3C-C503241DD9CF}" srcOrd="0" destOrd="0" presId="urn:microsoft.com/office/officeart/2005/8/layout/vList5"/>
    <dgm:cxn modelId="{B6950B8B-B873-4730-A630-384FD91477A8}" type="presOf" srcId="{8262CCCA-6067-4C7E-AD9A-5196298B3ACC}" destId="{1618FEFB-E13B-473F-A3C5-514363AEF4D7}" srcOrd="0" destOrd="0" presId="urn:microsoft.com/office/officeart/2005/8/layout/vList5"/>
    <dgm:cxn modelId="{1A2434C9-75FA-4B94-855A-4DFAFAC7A1BB}" type="presOf" srcId="{61AD46D2-3858-450E-A85F-C7BB55E8ABFC}" destId="{0F483628-EB6A-4728-B80E-3BCB0F7613E4}" srcOrd="0" destOrd="0" presId="urn:microsoft.com/office/officeart/2005/8/layout/vList5"/>
    <dgm:cxn modelId="{9D0C3341-F396-446D-83EE-30E414E3FB0A}" srcId="{97164BB2-6FDE-4A6C-9FAB-E756CD88C3D8}" destId="{BF305ABF-8EC8-473D-AA84-98B2FF9A2AB9}" srcOrd="0" destOrd="0" parTransId="{889BA6F6-77B6-4030-BFB9-61949807E4B7}" sibTransId="{6482F97F-0F66-4546-A406-3034589D2797}"/>
    <dgm:cxn modelId="{12F7E2F8-6D55-4042-AF72-200DF1D32EB6}" srcId="{C8C3A733-2B12-49D0-B353-0D285A361DDB}" destId="{3A79B70A-07F9-4058-94A0-7D2B07C2723F}" srcOrd="0" destOrd="0" parTransId="{FF176FDC-409D-4EE2-A43E-4FC11EB98CED}" sibTransId="{A4C6B4AC-0E85-4777-9268-C06E6C0D7634}"/>
    <dgm:cxn modelId="{DAACEAF6-9A87-41D4-83A0-F792CD837150}" type="presOf" srcId="{BF305ABF-8EC8-473D-AA84-98B2FF9A2AB9}" destId="{59ABF1B1-C006-4309-9787-885CD8988A1C}" srcOrd="0" destOrd="0" presId="urn:microsoft.com/office/officeart/2005/8/layout/vList5"/>
    <dgm:cxn modelId="{08F05425-819E-43BF-B867-590C82779E6A}" srcId="{D40C3C91-8EA8-43F2-A5D9-2C17163B95B7}" destId="{97164BB2-6FDE-4A6C-9FAB-E756CD88C3D8}" srcOrd="0" destOrd="0" parTransId="{D5FDD4DF-8E32-4376-B09C-AA20CB3A20E9}" sibTransId="{2187F034-403F-4D5A-B4BA-E229661D7FB5}"/>
    <dgm:cxn modelId="{0EE39CC3-C761-4A73-9D5A-13927A5BD507}" type="presOf" srcId="{D40C3C91-8EA8-43F2-A5D9-2C17163B95B7}" destId="{CDAAB588-45EE-4703-BB60-691FE3C5A098}" srcOrd="0" destOrd="0" presId="urn:microsoft.com/office/officeart/2005/8/layout/vList5"/>
    <dgm:cxn modelId="{7E903EB5-444A-401C-8D05-4DCF05EC93DD}" type="presOf" srcId="{A8E6D41A-2148-40B3-B1D6-96E61E8D8DDD}" destId="{0F485B8E-6125-40FD-AED0-D453C2B2B06B}" srcOrd="0" destOrd="0" presId="urn:microsoft.com/office/officeart/2005/8/layout/vList5"/>
    <dgm:cxn modelId="{5790D055-4FB1-4D74-A51D-7AF2BE1A2BB0}" type="presOf" srcId="{C8C3A733-2B12-49D0-B353-0D285A361DDB}" destId="{39277F85-7A26-4CAF-B588-EFFF714CA5CF}" srcOrd="0" destOrd="0" presId="urn:microsoft.com/office/officeart/2005/8/layout/vList5"/>
    <dgm:cxn modelId="{C313F7E8-8DBB-4127-BDBA-7E48529BC170}" type="presParOf" srcId="{CDAAB588-45EE-4703-BB60-691FE3C5A098}" destId="{4C42E955-6CCD-419C-A77A-71DBEB8A44E2}" srcOrd="0" destOrd="0" presId="urn:microsoft.com/office/officeart/2005/8/layout/vList5"/>
    <dgm:cxn modelId="{B12C193D-0082-43E8-BD3D-BBB259BB1063}" type="presParOf" srcId="{4C42E955-6CCD-419C-A77A-71DBEB8A44E2}" destId="{497D7128-6FB9-4C79-8862-04079D474538}" srcOrd="0" destOrd="0" presId="urn:microsoft.com/office/officeart/2005/8/layout/vList5"/>
    <dgm:cxn modelId="{5D689B83-817A-44C4-B5F6-4207F250D48C}" type="presParOf" srcId="{4C42E955-6CCD-419C-A77A-71DBEB8A44E2}" destId="{59ABF1B1-C006-4309-9787-885CD8988A1C}" srcOrd="1" destOrd="0" presId="urn:microsoft.com/office/officeart/2005/8/layout/vList5"/>
    <dgm:cxn modelId="{11A0D80E-ACBD-4ACF-8D4A-A7124D756893}" type="presParOf" srcId="{CDAAB588-45EE-4703-BB60-691FE3C5A098}" destId="{324DFB55-64D0-463F-B849-B045129ABDE6}" srcOrd="1" destOrd="0" presId="urn:microsoft.com/office/officeart/2005/8/layout/vList5"/>
    <dgm:cxn modelId="{337751B6-302B-4AA1-A117-0D455372E033}" type="presParOf" srcId="{CDAAB588-45EE-4703-BB60-691FE3C5A098}" destId="{3950951F-CABA-4E30-8A45-910507A48A25}" srcOrd="2" destOrd="0" presId="urn:microsoft.com/office/officeart/2005/8/layout/vList5"/>
    <dgm:cxn modelId="{8606DC5D-4442-4431-853C-922A61D4F2DD}" type="presParOf" srcId="{3950951F-CABA-4E30-8A45-910507A48A25}" destId="{0F485B8E-6125-40FD-AED0-D453C2B2B06B}" srcOrd="0" destOrd="0" presId="urn:microsoft.com/office/officeart/2005/8/layout/vList5"/>
    <dgm:cxn modelId="{BC390B1E-CC53-4E0D-BEE7-1A44540367FB}" type="presParOf" srcId="{3950951F-CABA-4E30-8A45-910507A48A25}" destId="{1618FEFB-E13B-473F-A3C5-514363AEF4D7}" srcOrd="1" destOrd="0" presId="urn:microsoft.com/office/officeart/2005/8/layout/vList5"/>
    <dgm:cxn modelId="{42EBB439-DA30-4AA4-B049-4E629ACCD3B9}" type="presParOf" srcId="{CDAAB588-45EE-4703-BB60-691FE3C5A098}" destId="{A7DAA44C-647A-4C8C-BE50-9363A5A294CA}" srcOrd="3" destOrd="0" presId="urn:microsoft.com/office/officeart/2005/8/layout/vList5"/>
    <dgm:cxn modelId="{6A46902A-BDBA-49AC-A60C-16C2D46E65DE}" type="presParOf" srcId="{CDAAB588-45EE-4703-BB60-691FE3C5A098}" destId="{9E267A26-2514-4694-984B-94DB68DF0A84}" srcOrd="4" destOrd="0" presId="urn:microsoft.com/office/officeart/2005/8/layout/vList5"/>
    <dgm:cxn modelId="{65400909-BCF1-4F25-A67C-2932DDB73B5F}" type="presParOf" srcId="{9E267A26-2514-4694-984B-94DB68DF0A84}" destId="{48F1ACF9-3DF9-45C5-A3AF-53C1ACFE663B}" srcOrd="0" destOrd="0" presId="urn:microsoft.com/office/officeart/2005/8/layout/vList5"/>
    <dgm:cxn modelId="{B7BE427B-8936-403E-977C-01372384CF42}" type="presParOf" srcId="{9E267A26-2514-4694-984B-94DB68DF0A84}" destId="{0F483628-EB6A-4728-B80E-3BCB0F7613E4}" srcOrd="1" destOrd="0" presId="urn:microsoft.com/office/officeart/2005/8/layout/vList5"/>
    <dgm:cxn modelId="{A96E6CDF-C4E0-445F-AD16-BB24103238D2}" type="presParOf" srcId="{CDAAB588-45EE-4703-BB60-691FE3C5A098}" destId="{22D8BE98-355F-4316-A8A1-A9B3C29DA5D9}" srcOrd="5" destOrd="0" presId="urn:microsoft.com/office/officeart/2005/8/layout/vList5"/>
    <dgm:cxn modelId="{085BEA95-9979-4DDC-8CF2-51958AB026C4}" type="presParOf" srcId="{CDAAB588-45EE-4703-BB60-691FE3C5A098}" destId="{96E77239-BD7B-4D52-B341-9F5A2429A1AC}" srcOrd="6" destOrd="0" presId="urn:microsoft.com/office/officeart/2005/8/layout/vList5"/>
    <dgm:cxn modelId="{12680CF9-79D6-4DEA-AD36-1FD5B3B0D879}" type="presParOf" srcId="{96E77239-BD7B-4D52-B341-9F5A2429A1AC}" destId="{39277F85-7A26-4CAF-B588-EFFF714CA5CF}" srcOrd="0" destOrd="0" presId="urn:microsoft.com/office/officeart/2005/8/layout/vList5"/>
    <dgm:cxn modelId="{C9D83889-E00E-43E5-A762-794B03277D47}" type="presParOf" srcId="{96E77239-BD7B-4D52-B341-9F5A2429A1AC}" destId="{9E415780-0445-4B9B-AB3C-C503241DD9C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0C3C91-8EA8-43F2-A5D9-2C17163B95B7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97164BB2-6FDE-4A6C-9FAB-E756CD88C3D8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D5FDD4DF-8E32-4376-B09C-AA20CB3A20E9}" type="par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187F034-403F-4D5A-B4BA-E229661D7FB5}" type="sib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F305ABF-8EC8-473D-AA84-98B2FF9A2AB9}">
      <dgm:prSet phldrT="[텍스트]" custT="1"/>
      <dgm:spPr/>
      <dgm:t>
        <a:bodyPr/>
        <a:lstStyle/>
        <a:p>
          <a:pPr latinLnBrk="1"/>
          <a:r>
            <a:rPr lang="ko-KR" altLang="en-US" sz="2400" dirty="0" err="1" smtClean="0">
              <a:latin typeface="나눔명조" pitchFamily="18" charset="-127"/>
              <a:ea typeface="나눔명조" pitchFamily="18" charset="-127"/>
            </a:rPr>
            <a:t>사무엘상</a:t>
          </a:r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25:1-35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889BA6F6-77B6-4030-BFB9-61949807E4B7}" type="par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482F97F-0F66-4546-A406-3034589D2797}" type="sib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8E6D41A-2148-40B3-B1D6-96E61E8D8DDD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68D62312-B4DA-4C43-826A-FF99F46BEFA6}" type="par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F131E33-A2AA-4534-B48D-F952AF678533}" type="sib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262CCCA-6067-4C7E-AD9A-5196298B3AC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그러나 너희 마음속에 독한 시기와 다툼이 있으면 자랑하지 말라 진리를 거슬러 거짓말하지 말라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2:1)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34C691E4-83F6-4F8A-90A8-66D0C13EE749}" type="par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B462D9D-191A-472A-9DA4-91E63C3A9077}" type="sib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6EA1D0A-ED10-495B-8948-C953AADC27A6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ED5FDAE7-0A6A-4561-919D-BFA799DBB125}" type="par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1DC10B3-AA07-4759-BDFF-C44A97FEACD4}" type="sib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1AD46D2-3858-450E-A85F-C7BB55E8ABF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하나님의 뜻과 생각이 지혜로운 말로 표현될 수 있음을 안다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B29037F-00A9-4FA7-849F-F53F1065018B}" type="par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6D633EC-82B8-4BFB-8A1B-EF0F79AD6566}" type="sib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8C3A733-2B12-49D0-B353-0D285A361DDB}">
      <dgm:prSet phldrT="[텍스트]" custT="1"/>
      <dgm:spPr/>
      <dgm:t>
        <a:bodyPr/>
        <a:lstStyle/>
        <a:p>
          <a:pPr latinLnBrk="1"/>
          <a:r>
            <a:rPr lang="ko-KR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3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C922C4A6-CA2A-4F1F-A8E0-256E17912779}" type="par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7CCD2B4-3D0B-4B87-B8B1-67C58F8CB9FF}" type="sib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A79B70A-07F9-4058-94A0-7D2B07C2723F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지혜로운 말로 믿음을 보이라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F176FDC-409D-4EE2-A43E-4FC11EB98CED}" type="par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4C6B4AC-0E85-4777-9268-C06E6C0D7634}" type="sib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76657D8-E735-46CD-8141-603568AAD63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지혜로운 말로 믿음을 보여주기로 결단한다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0922AD86-EC87-4A8D-8B7C-05ED198E38A0}" type="par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95A5323-E388-49CE-AD11-FDA4A168E935}" type="sib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DAAB588-45EE-4703-BB60-691FE3C5A098}" type="pres">
      <dgm:prSet presAssocID="{D40C3C91-8EA8-43F2-A5D9-2C17163B95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42E955-6CCD-419C-A77A-71DBEB8A44E2}" type="pres">
      <dgm:prSet presAssocID="{97164BB2-6FDE-4A6C-9FAB-E756CD88C3D8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97D7128-6FB9-4C79-8862-04079D474538}" type="pres">
      <dgm:prSet presAssocID="{97164BB2-6FDE-4A6C-9FAB-E756CD88C3D8}" presName="parentText" presStyleLbl="node1" presStyleIdx="0" presStyleCnt="4" custScaleX="66137" custScaleY="36599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9ABF1B1-C006-4309-9787-885CD8988A1C}" type="pres">
      <dgm:prSet presAssocID="{97164BB2-6FDE-4A6C-9FAB-E756CD88C3D8}" presName="descendantText" presStyleLbl="alignAccFollowNode1" presStyleIdx="0" presStyleCnt="4" custScaleX="120107" custScaleY="4480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24DFB55-64D0-463F-B849-B045129ABDE6}" type="pres">
      <dgm:prSet presAssocID="{2187F034-403F-4D5A-B4BA-E229661D7FB5}" presName="sp" presStyleCnt="0"/>
      <dgm:spPr/>
      <dgm:t>
        <a:bodyPr/>
        <a:lstStyle/>
        <a:p>
          <a:pPr latinLnBrk="1"/>
          <a:endParaRPr lang="ko-KR" altLang="en-US"/>
        </a:p>
      </dgm:t>
    </dgm:pt>
    <dgm:pt modelId="{3950951F-CABA-4E30-8A45-910507A48A25}" type="pres">
      <dgm:prSet presAssocID="{A8E6D41A-2148-40B3-B1D6-96E61E8D8DDD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0F485B8E-6125-40FD-AED0-D453C2B2B06B}" type="pres">
      <dgm:prSet presAssocID="{A8E6D41A-2148-40B3-B1D6-96E61E8D8DDD}" presName="parentText" presStyleLbl="node1" presStyleIdx="1" presStyleCnt="4" custScaleX="66301" custScaleY="70399" custLinFactNeighborX="-1485" custLinFactNeighborY="607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18FEFB-E13B-473F-A3C5-514363AEF4D7}" type="pres">
      <dgm:prSet presAssocID="{A8E6D41A-2148-40B3-B1D6-96E61E8D8DDD}" presName="descendantText" presStyleLbl="alignAccFollowNode1" presStyleIdx="1" presStyleCnt="4" custScaleX="119920" custScaleY="79937" custLinFactNeighborX="-1144" custLinFactNeighborY="-19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7DAA44C-647A-4C8C-BE50-9363A5A294CA}" type="pres">
      <dgm:prSet presAssocID="{CF131E33-A2AA-4534-B48D-F952AF678533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E267A26-2514-4694-984B-94DB68DF0A84}" type="pres">
      <dgm:prSet presAssocID="{96EA1D0A-ED10-495B-8948-C953AADC27A6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8F1ACF9-3DF9-45C5-A3AF-53C1ACFE663B}" type="pres">
      <dgm:prSet presAssocID="{96EA1D0A-ED10-495B-8948-C953AADC27A6}" presName="parentText" presStyleLbl="node1" presStyleIdx="2" presStyleCnt="4" custScaleX="66300" custScaleY="73171" custLinFactNeighborX="-23" custLinFactNeighborY="1304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F483628-EB6A-4728-B80E-3BCB0F7613E4}" type="pres">
      <dgm:prSet presAssocID="{96EA1D0A-ED10-495B-8948-C953AADC27A6}" presName="descendantText" presStyleLbl="alignAccFollowNode1" presStyleIdx="2" presStyleCnt="4" custScaleX="119920" custScaleY="92563" custLinFactNeighborX="184" custLinFactNeighborY="-150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2D8BE98-355F-4316-A8A1-A9B3C29DA5D9}" type="pres">
      <dgm:prSet presAssocID="{B1DC10B3-AA07-4759-BDFF-C44A97FEACD4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6E77239-BD7B-4D52-B341-9F5A2429A1AC}" type="pres">
      <dgm:prSet presAssocID="{C8C3A733-2B12-49D0-B353-0D285A361DDB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39277F85-7A26-4CAF-B588-EFFF714CA5CF}" type="pres">
      <dgm:prSet presAssocID="{C8C3A733-2B12-49D0-B353-0D285A361DDB}" presName="parentText" presStyleLbl="node1" presStyleIdx="3" presStyleCnt="4" custScaleX="65543" custScaleY="54870" custLinFactNeighborX="-23" custLinFactNeighborY="1098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E415780-0445-4B9B-AB3C-C503241DD9CF}" type="pres">
      <dgm:prSet presAssocID="{C8C3A733-2B12-49D0-B353-0D285A361DDB}" presName="descendantText" presStyleLbl="alignAccFollowNode1" presStyleIdx="3" presStyleCnt="4" custScaleX="119920" custScaleY="6506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A00A161-BA90-426D-8C50-B1C509225048}" srcId="{A8E6D41A-2148-40B3-B1D6-96E61E8D8DDD}" destId="{8262CCCA-6067-4C7E-AD9A-5196298B3ACC}" srcOrd="0" destOrd="0" parTransId="{34C691E4-83F6-4F8A-90A8-66D0C13EE749}" sibTransId="{8B462D9D-191A-472A-9DA4-91E63C3A9077}"/>
    <dgm:cxn modelId="{625D9F59-B826-4C2C-8137-B5D5C738F6A2}" srcId="{D40C3C91-8EA8-43F2-A5D9-2C17163B95B7}" destId="{C8C3A733-2B12-49D0-B353-0D285A361DDB}" srcOrd="3" destOrd="0" parTransId="{C922C4A6-CA2A-4F1F-A8E0-256E17912779}" sibTransId="{97CCD2B4-3D0B-4B87-B8B1-67C58F8CB9FF}"/>
    <dgm:cxn modelId="{905DA4CD-E7A2-4CCE-9052-2B9C4F944804}" srcId="{D40C3C91-8EA8-43F2-A5D9-2C17163B95B7}" destId="{A8E6D41A-2148-40B3-B1D6-96E61E8D8DDD}" srcOrd="1" destOrd="0" parTransId="{68D62312-B4DA-4C43-826A-FF99F46BEFA6}" sibTransId="{CF131E33-A2AA-4534-B48D-F952AF678533}"/>
    <dgm:cxn modelId="{6A8EB8B7-149E-4368-828C-0E28F6DCA65E}" type="presOf" srcId="{97164BB2-6FDE-4A6C-9FAB-E756CD88C3D8}" destId="{497D7128-6FB9-4C79-8862-04079D474538}" srcOrd="0" destOrd="0" presId="urn:microsoft.com/office/officeart/2005/8/layout/vList5"/>
    <dgm:cxn modelId="{B14282DA-7044-4CEC-8A4A-02C2856D7402}" type="presOf" srcId="{8262CCCA-6067-4C7E-AD9A-5196298B3ACC}" destId="{1618FEFB-E13B-473F-A3C5-514363AEF4D7}" srcOrd="0" destOrd="0" presId="urn:microsoft.com/office/officeart/2005/8/layout/vList5"/>
    <dgm:cxn modelId="{911C1863-D93B-471B-8674-B0A7916262B3}" srcId="{D40C3C91-8EA8-43F2-A5D9-2C17163B95B7}" destId="{96EA1D0A-ED10-495B-8948-C953AADC27A6}" srcOrd="2" destOrd="0" parTransId="{ED5FDAE7-0A6A-4561-919D-BFA799DBB125}" sibTransId="{B1DC10B3-AA07-4759-BDFF-C44A97FEACD4}"/>
    <dgm:cxn modelId="{5FD986D7-7924-4E63-BCC3-00037CEC0945}" type="presOf" srcId="{BF305ABF-8EC8-473D-AA84-98B2FF9A2AB9}" destId="{59ABF1B1-C006-4309-9787-885CD8988A1C}" srcOrd="0" destOrd="0" presId="urn:microsoft.com/office/officeart/2005/8/layout/vList5"/>
    <dgm:cxn modelId="{DCBA0516-B2F0-4C6D-A399-AE3FE2BFB324}" type="presOf" srcId="{376657D8-E735-46CD-8141-603568AAD63C}" destId="{0F483628-EB6A-4728-B80E-3BCB0F7613E4}" srcOrd="0" destOrd="1" presId="urn:microsoft.com/office/officeart/2005/8/layout/vList5"/>
    <dgm:cxn modelId="{9EA64C33-6484-41A5-B796-542D4AE5704C}" srcId="{96EA1D0A-ED10-495B-8948-C953AADC27A6}" destId="{376657D8-E735-46CD-8141-603568AAD63C}" srcOrd="1" destOrd="0" parTransId="{0922AD86-EC87-4A8D-8B7C-05ED198E38A0}" sibTransId="{295A5323-E388-49CE-AD11-FDA4A168E935}"/>
    <dgm:cxn modelId="{D2CECA97-041B-45A1-9E7B-B08B7B6D7032}" type="presOf" srcId="{C8C3A733-2B12-49D0-B353-0D285A361DDB}" destId="{39277F85-7A26-4CAF-B588-EFFF714CA5CF}" srcOrd="0" destOrd="0" presId="urn:microsoft.com/office/officeart/2005/8/layout/vList5"/>
    <dgm:cxn modelId="{8BA5B704-F701-4762-A6AF-67649892CC77}" srcId="{96EA1D0A-ED10-495B-8948-C953AADC27A6}" destId="{61AD46D2-3858-450E-A85F-C7BB55E8ABFC}" srcOrd="0" destOrd="0" parTransId="{FB29037F-00A9-4FA7-849F-F53F1065018B}" sibTransId="{26D633EC-82B8-4BFB-8A1B-EF0F79AD6566}"/>
    <dgm:cxn modelId="{A2CE99B8-E419-4593-BB38-6C0C0C201FB0}" type="presOf" srcId="{61AD46D2-3858-450E-A85F-C7BB55E8ABFC}" destId="{0F483628-EB6A-4728-B80E-3BCB0F7613E4}" srcOrd="0" destOrd="0" presId="urn:microsoft.com/office/officeart/2005/8/layout/vList5"/>
    <dgm:cxn modelId="{6292BEC6-E8C9-4087-B987-B581711D3F17}" type="presOf" srcId="{A8E6D41A-2148-40B3-B1D6-96E61E8D8DDD}" destId="{0F485B8E-6125-40FD-AED0-D453C2B2B06B}" srcOrd="0" destOrd="0" presId="urn:microsoft.com/office/officeart/2005/8/layout/vList5"/>
    <dgm:cxn modelId="{0F47B4BC-843A-4EE0-AF9D-3B77A97ED81C}" type="presOf" srcId="{3A79B70A-07F9-4058-94A0-7D2B07C2723F}" destId="{9E415780-0445-4B9B-AB3C-C503241DD9CF}" srcOrd="0" destOrd="0" presId="urn:microsoft.com/office/officeart/2005/8/layout/vList5"/>
    <dgm:cxn modelId="{A6A70227-8F0B-4B83-A231-164CFE2B2275}" type="presOf" srcId="{D40C3C91-8EA8-43F2-A5D9-2C17163B95B7}" destId="{CDAAB588-45EE-4703-BB60-691FE3C5A098}" srcOrd="0" destOrd="0" presId="urn:microsoft.com/office/officeart/2005/8/layout/vList5"/>
    <dgm:cxn modelId="{9D0C3341-F396-446D-83EE-30E414E3FB0A}" srcId="{97164BB2-6FDE-4A6C-9FAB-E756CD88C3D8}" destId="{BF305ABF-8EC8-473D-AA84-98B2FF9A2AB9}" srcOrd="0" destOrd="0" parTransId="{889BA6F6-77B6-4030-BFB9-61949807E4B7}" sibTransId="{6482F97F-0F66-4546-A406-3034589D2797}"/>
    <dgm:cxn modelId="{12F7E2F8-6D55-4042-AF72-200DF1D32EB6}" srcId="{C8C3A733-2B12-49D0-B353-0D285A361DDB}" destId="{3A79B70A-07F9-4058-94A0-7D2B07C2723F}" srcOrd="0" destOrd="0" parTransId="{FF176FDC-409D-4EE2-A43E-4FC11EB98CED}" sibTransId="{A4C6B4AC-0E85-4777-9268-C06E6C0D7634}"/>
    <dgm:cxn modelId="{25060751-C3C6-45CF-8EB4-5171643230BE}" type="presOf" srcId="{96EA1D0A-ED10-495B-8948-C953AADC27A6}" destId="{48F1ACF9-3DF9-45C5-A3AF-53C1ACFE663B}" srcOrd="0" destOrd="0" presId="urn:microsoft.com/office/officeart/2005/8/layout/vList5"/>
    <dgm:cxn modelId="{08F05425-819E-43BF-B867-590C82779E6A}" srcId="{D40C3C91-8EA8-43F2-A5D9-2C17163B95B7}" destId="{97164BB2-6FDE-4A6C-9FAB-E756CD88C3D8}" srcOrd="0" destOrd="0" parTransId="{D5FDD4DF-8E32-4376-B09C-AA20CB3A20E9}" sibTransId="{2187F034-403F-4D5A-B4BA-E229661D7FB5}"/>
    <dgm:cxn modelId="{AFEED281-9F89-4DCA-9E54-9530803157CC}" type="presParOf" srcId="{CDAAB588-45EE-4703-BB60-691FE3C5A098}" destId="{4C42E955-6CCD-419C-A77A-71DBEB8A44E2}" srcOrd="0" destOrd="0" presId="urn:microsoft.com/office/officeart/2005/8/layout/vList5"/>
    <dgm:cxn modelId="{C3CD49D7-7CB7-474D-A205-8DB2E7463AE5}" type="presParOf" srcId="{4C42E955-6CCD-419C-A77A-71DBEB8A44E2}" destId="{497D7128-6FB9-4C79-8862-04079D474538}" srcOrd="0" destOrd="0" presId="urn:microsoft.com/office/officeart/2005/8/layout/vList5"/>
    <dgm:cxn modelId="{E418FBD8-771D-4161-A29E-E9BFCF957FA0}" type="presParOf" srcId="{4C42E955-6CCD-419C-A77A-71DBEB8A44E2}" destId="{59ABF1B1-C006-4309-9787-885CD8988A1C}" srcOrd="1" destOrd="0" presId="urn:microsoft.com/office/officeart/2005/8/layout/vList5"/>
    <dgm:cxn modelId="{FB564FAC-B293-4BE9-9AFA-EB0EEC3980D5}" type="presParOf" srcId="{CDAAB588-45EE-4703-BB60-691FE3C5A098}" destId="{324DFB55-64D0-463F-B849-B045129ABDE6}" srcOrd="1" destOrd="0" presId="urn:microsoft.com/office/officeart/2005/8/layout/vList5"/>
    <dgm:cxn modelId="{D1045C4D-7E8F-4600-B40F-E6F4A2F6BA32}" type="presParOf" srcId="{CDAAB588-45EE-4703-BB60-691FE3C5A098}" destId="{3950951F-CABA-4E30-8A45-910507A48A25}" srcOrd="2" destOrd="0" presId="urn:microsoft.com/office/officeart/2005/8/layout/vList5"/>
    <dgm:cxn modelId="{42CC8B22-C698-4AF7-AABB-AC83F2034B8F}" type="presParOf" srcId="{3950951F-CABA-4E30-8A45-910507A48A25}" destId="{0F485B8E-6125-40FD-AED0-D453C2B2B06B}" srcOrd="0" destOrd="0" presId="urn:microsoft.com/office/officeart/2005/8/layout/vList5"/>
    <dgm:cxn modelId="{7A3B3BD2-5656-47E0-8211-9D7283B978FF}" type="presParOf" srcId="{3950951F-CABA-4E30-8A45-910507A48A25}" destId="{1618FEFB-E13B-473F-A3C5-514363AEF4D7}" srcOrd="1" destOrd="0" presId="urn:microsoft.com/office/officeart/2005/8/layout/vList5"/>
    <dgm:cxn modelId="{46E51228-73C8-4411-B2EA-98FB948ABABA}" type="presParOf" srcId="{CDAAB588-45EE-4703-BB60-691FE3C5A098}" destId="{A7DAA44C-647A-4C8C-BE50-9363A5A294CA}" srcOrd="3" destOrd="0" presId="urn:microsoft.com/office/officeart/2005/8/layout/vList5"/>
    <dgm:cxn modelId="{7D8D0DA0-0391-45AF-B0BE-9621EA28CF1B}" type="presParOf" srcId="{CDAAB588-45EE-4703-BB60-691FE3C5A098}" destId="{9E267A26-2514-4694-984B-94DB68DF0A84}" srcOrd="4" destOrd="0" presId="urn:microsoft.com/office/officeart/2005/8/layout/vList5"/>
    <dgm:cxn modelId="{95AAB36B-D8FC-4114-A2AB-45EB3E401A59}" type="presParOf" srcId="{9E267A26-2514-4694-984B-94DB68DF0A84}" destId="{48F1ACF9-3DF9-45C5-A3AF-53C1ACFE663B}" srcOrd="0" destOrd="0" presId="urn:microsoft.com/office/officeart/2005/8/layout/vList5"/>
    <dgm:cxn modelId="{2CB72EF0-7570-4A88-ACCB-C845A66FB63F}" type="presParOf" srcId="{9E267A26-2514-4694-984B-94DB68DF0A84}" destId="{0F483628-EB6A-4728-B80E-3BCB0F7613E4}" srcOrd="1" destOrd="0" presId="urn:microsoft.com/office/officeart/2005/8/layout/vList5"/>
    <dgm:cxn modelId="{1D2BA821-48E9-4FB5-A041-11F8CAA725D7}" type="presParOf" srcId="{CDAAB588-45EE-4703-BB60-691FE3C5A098}" destId="{22D8BE98-355F-4316-A8A1-A9B3C29DA5D9}" srcOrd="5" destOrd="0" presId="urn:microsoft.com/office/officeart/2005/8/layout/vList5"/>
    <dgm:cxn modelId="{356DB741-7E89-4F1C-90D0-404C0E663F1C}" type="presParOf" srcId="{CDAAB588-45EE-4703-BB60-691FE3C5A098}" destId="{96E77239-BD7B-4D52-B341-9F5A2429A1AC}" srcOrd="6" destOrd="0" presId="urn:microsoft.com/office/officeart/2005/8/layout/vList5"/>
    <dgm:cxn modelId="{C4B59736-15E8-489E-B475-7E24E86E6659}" type="presParOf" srcId="{96E77239-BD7B-4D52-B341-9F5A2429A1AC}" destId="{39277F85-7A26-4CAF-B588-EFFF714CA5CF}" srcOrd="0" destOrd="0" presId="urn:microsoft.com/office/officeart/2005/8/layout/vList5"/>
    <dgm:cxn modelId="{CF95876D-4019-4331-93DD-6ED21E115602}" type="presParOf" srcId="{96E77239-BD7B-4D52-B341-9F5A2429A1AC}" destId="{9E415780-0445-4B9B-AB3C-C503241DD9C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0C3C91-8EA8-43F2-A5D9-2C17163B95B7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97164BB2-6FDE-4A6C-9FAB-E756CD88C3D8}">
      <dgm:prSet phldrT="[텍스트]" custT="1"/>
      <dgm:spPr/>
      <dgm:t>
        <a:bodyPr/>
        <a:lstStyle/>
        <a:p>
          <a:pPr latinLnBrk="1"/>
          <a:r>
            <a:rPr lang="ko-KR" alt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D5FDD4DF-8E32-4376-B09C-AA20CB3A20E9}" type="par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187F034-403F-4D5A-B4BA-E229661D7FB5}" type="sibTrans" cxnId="{08F05425-819E-43BF-B867-590C82779E6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F305ABF-8EC8-473D-AA84-98B2FF9A2AB9}">
      <dgm:prSet phldrT="[텍스트]" custT="1"/>
      <dgm:spPr/>
      <dgm:t>
        <a:bodyPr/>
        <a:lstStyle/>
        <a:p>
          <a:pPr latinLnBrk="1"/>
          <a:r>
            <a:rPr lang="ko-KR" altLang="en-US" sz="2400" dirty="0" err="1" smtClean="0">
              <a:latin typeface="나눔명조" pitchFamily="18" charset="-127"/>
              <a:ea typeface="나눔명조" pitchFamily="18" charset="-127"/>
            </a:rPr>
            <a:t>사무엘상</a:t>
          </a:r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20:1-40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889BA6F6-77B6-4030-BFB9-61949807E4B7}" type="par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482F97F-0F66-4546-A406-3034589D2797}" type="sibTrans" cxnId="{9D0C3341-F396-446D-83EE-30E414E3FB0A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8E6D41A-2148-40B3-B1D6-96E61E8D8DDD}">
      <dgm:prSet phldrT="[텍스트]" custT="1"/>
      <dgm:spPr/>
      <dgm:t>
        <a:bodyPr/>
        <a:lstStyle/>
        <a:p>
          <a:pPr latinLnBrk="1"/>
          <a:r>
            <a:rPr lang="ko-KR" alt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68D62312-B4DA-4C43-826A-FF99F46BEFA6}" type="par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F131E33-A2AA-4534-B48D-F952AF678533}" type="sibTrans" cxnId="{905DA4CD-E7A2-4CCE-9052-2B9C4F944804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262CCCA-6067-4C7E-AD9A-5196298B3AC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주 앞에서 너희를 낮추라 그리하면   너희를 높이시리라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4:10)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34C691E4-83F6-4F8A-90A8-66D0C13EE749}" type="par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8B462D9D-191A-472A-9DA4-91E63C3A9077}" type="sibTrans" cxnId="{6A00A161-BA90-426D-8C50-B1C509225048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6EA1D0A-ED10-495B-8948-C953AADC27A6}">
      <dgm:prSet phldrT="[텍스트]" custT="1"/>
      <dgm:spPr/>
      <dgm:t>
        <a:bodyPr/>
        <a:lstStyle/>
        <a:p>
          <a:pPr latinLnBrk="1"/>
          <a:r>
            <a:rPr lang="ko-KR" alt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ED5FDAE7-0A6A-4561-919D-BFA799DBB125}" type="par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B1DC10B3-AA07-4759-BDFF-C44A97FEACD4}" type="sibTrans" cxnId="{911C1863-D93B-471B-8674-B0A7916262B3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61AD46D2-3858-450E-A85F-C7BB55E8ABF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겸손이라는 말과 뜻을 안다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B29037F-00A9-4FA7-849F-F53F1065018B}" type="par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6D633EC-82B8-4BFB-8A1B-EF0F79AD6566}" type="sibTrans" cxnId="{8BA5B704-F701-4762-A6AF-67649892CC77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C8C3A733-2B12-49D0-B353-0D285A361DDB}">
      <dgm:prSet phldrT="[텍스트]" custT="1"/>
      <dgm:spPr/>
      <dgm:t>
        <a:bodyPr/>
        <a:lstStyle/>
        <a:p>
          <a:pPr latinLnBrk="1"/>
          <a:r>
            <a:rPr lang="ko-KR" alt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gm:t>
    </dgm:pt>
    <dgm:pt modelId="{C922C4A6-CA2A-4F1F-A8E0-256E17912779}" type="par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97CCD2B4-3D0B-4B87-B8B1-67C58F8CB9FF}" type="sibTrans" cxnId="{625D9F59-B826-4C2C-8137-B5D5C738F6A2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A79B70A-07F9-4058-94A0-7D2B07C2723F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 하나님의 뜻을 따르는 겸손함으로         믿음을 보이라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FF176FDC-409D-4EE2-A43E-4FC11EB98CED}" type="par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A4C6B4AC-0E85-4777-9268-C06E6C0D7634}" type="sibTrans" cxnId="{12F7E2F8-6D55-4042-AF72-200DF1D32EB6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376657D8-E735-46CD-8141-603568AAD63C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하나님을 따르는 겸손의 삶을 살기로 </a:t>
          </a:r>
          <a:r>
            <a:rPr lang="ko-KR" altLang="en-US" sz="2400" dirty="0" err="1" smtClean="0">
              <a:latin typeface="나눔명조" pitchFamily="18" charset="-127"/>
              <a:ea typeface="나눔명조" pitchFamily="18" charset="-127"/>
            </a:rPr>
            <a:t>견단한다</a:t>
          </a:r>
          <a:r>
            <a:rPr lang="en-US" altLang="ko-KR" sz="2400" dirty="0" smtClean="0">
              <a:latin typeface="나눔명조" pitchFamily="18" charset="-127"/>
              <a:ea typeface="나눔명조" pitchFamily="18" charset="-127"/>
            </a:rPr>
            <a:t>..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0922AD86-EC87-4A8D-8B7C-05ED198E38A0}" type="par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295A5323-E388-49CE-AD11-FDA4A168E935}" type="sibTrans" cxnId="{9EA64C33-6484-41A5-B796-542D4AE5704C}">
      <dgm:prSet/>
      <dgm:spPr/>
      <dgm:t>
        <a:bodyPr/>
        <a:lstStyle/>
        <a:p>
          <a:pPr latinLnBrk="1"/>
          <a:endParaRPr lang="ko-KR" altLang="en-US">
            <a:latin typeface="나눔명조" pitchFamily="18" charset="-127"/>
            <a:ea typeface="나눔명조" pitchFamily="18" charset="-127"/>
          </a:endParaRPr>
        </a:p>
      </dgm:t>
    </dgm:pt>
    <dgm:pt modelId="{F70E5E1D-B7DB-40AA-9A39-0A6421FE15A6}">
      <dgm:prSet phldrT="[텍스트]" custT="1"/>
      <dgm:spPr/>
      <dgm:t>
        <a:bodyPr/>
        <a:lstStyle/>
        <a:p>
          <a:pPr latinLnBrk="1"/>
          <a:r>
            <a:rPr lang="ko-KR" altLang="en-US" sz="2400" dirty="0" smtClean="0">
              <a:latin typeface="나눔명조" pitchFamily="18" charset="-127"/>
              <a:ea typeface="나눔명조" pitchFamily="18" charset="-127"/>
            </a:rPr>
            <a:t>하나님을 따르는 것이 믿음의 표현임을 안다</a:t>
          </a:r>
          <a:endParaRPr lang="ko-KR" altLang="en-US" sz="2400" dirty="0">
            <a:latin typeface="나눔명조" pitchFamily="18" charset="-127"/>
            <a:ea typeface="나눔명조" pitchFamily="18" charset="-127"/>
          </a:endParaRPr>
        </a:p>
      </dgm:t>
    </dgm:pt>
    <dgm:pt modelId="{2D02A76E-21E1-43A7-BA8C-48E2A3489228}" type="parTrans" cxnId="{24DB53EA-A6B7-4DE9-AAAE-8934F793B069}">
      <dgm:prSet/>
      <dgm:spPr/>
      <dgm:t>
        <a:bodyPr/>
        <a:lstStyle/>
        <a:p>
          <a:pPr latinLnBrk="1"/>
          <a:endParaRPr lang="ko-KR" altLang="en-US"/>
        </a:p>
      </dgm:t>
    </dgm:pt>
    <dgm:pt modelId="{D65BA691-5BC6-4A5B-AD73-6062E3F479FD}" type="sibTrans" cxnId="{24DB53EA-A6B7-4DE9-AAAE-8934F793B069}">
      <dgm:prSet/>
      <dgm:spPr/>
      <dgm:t>
        <a:bodyPr/>
        <a:lstStyle/>
        <a:p>
          <a:pPr latinLnBrk="1"/>
          <a:endParaRPr lang="ko-KR" altLang="en-US"/>
        </a:p>
      </dgm:t>
    </dgm:pt>
    <dgm:pt modelId="{CDAAB588-45EE-4703-BB60-691FE3C5A098}" type="pres">
      <dgm:prSet presAssocID="{D40C3C91-8EA8-43F2-A5D9-2C17163B95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42E955-6CCD-419C-A77A-71DBEB8A44E2}" type="pres">
      <dgm:prSet presAssocID="{97164BB2-6FDE-4A6C-9FAB-E756CD88C3D8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97D7128-6FB9-4C79-8862-04079D474538}" type="pres">
      <dgm:prSet presAssocID="{97164BB2-6FDE-4A6C-9FAB-E756CD88C3D8}" presName="parentText" presStyleLbl="node1" presStyleIdx="0" presStyleCnt="4" custScaleX="65984" custScaleY="26312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9ABF1B1-C006-4309-9787-885CD8988A1C}" type="pres">
      <dgm:prSet presAssocID="{97164BB2-6FDE-4A6C-9FAB-E756CD88C3D8}" presName="descendantText" presStyleLbl="alignAccFollowNode1" presStyleIdx="0" presStyleCnt="4" custScaleX="120107" custScaleY="2637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24DFB55-64D0-463F-B849-B045129ABDE6}" type="pres">
      <dgm:prSet presAssocID="{2187F034-403F-4D5A-B4BA-E229661D7FB5}" presName="sp" presStyleCnt="0"/>
      <dgm:spPr/>
      <dgm:t>
        <a:bodyPr/>
        <a:lstStyle/>
        <a:p>
          <a:pPr latinLnBrk="1"/>
          <a:endParaRPr lang="ko-KR" altLang="en-US"/>
        </a:p>
      </dgm:t>
    </dgm:pt>
    <dgm:pt modelId="{3950951F-CABA-4E30-8A45-910507A48A25}" type="pres">
      <dgm:prSet presAssocID="{A8E6D41A-2148-40B3-B1D6-96E61E8D8DDD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0F485B8E-6125-40FD-AED0-D453C2B2B06B}" type="pres">
      <dgm:prSet presAssocID="{A8E6D41A-2148-40B3-B1D6-96E61E8D8DDD}" presName="parentText" presStyleLbl="node1" presStyleIdx="1" presStyleCnt="4" custScaleX="65787" custScaleY="45133" custLinFactNeighborX="-1485" custLinFactNeighborY="607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18FEFB-E13B-473F-A3C5-514363AEF4D7}" type="pres">
      <dgm:prSet presAssocID="{A8E6D41A-2148-40B3-B1D6-96E61E8D8DDD}" presName="descendantText" presStyleLbl="alignAccFollowNode1" presStyleIdx="1" presStyleCnt="4" custScaleX="119920" custScaleY="50281" custLinFactNeighborX="-1144" custLinFactNeighborY="-19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7DAA44C-647A-4C8C-BE50-9363A5A294CA}" type="pres">
      <dgm:prSet presAssocID="{CF131E33-A2AA-4534-B48D-F952AF678533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E267A26-2514-4694-984B-94DB68DF0A84}" type="pres">
      <dgm:prSet presAssocID="{96EA1D0A-ED10-495B-8948-C953AADC27A6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48F1ACF9-3DF9-45C5-A3AF-53C1ACFE663B}" type="pres">
      <dgm:prSet presAssocID="{96EA1D0A-ED10-495B-8948-C953AADC27A6}" presName="parentText" presStyleLbl="node1" presStyleIdx="2" presStyleCnt="4" custScaleX="66210" custScaleY="127933" custLinFactNeighborX="-23" custLinFactNeighborY="1304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F483628-EB6A-4728-B80E-3BCB0F7613E4}" type="pres">
      <dgm:prSet presAssocID="{96EA1D0A-ED10-495B-8948-C953AADC27A6}" presName="descendantText" presStyleLbl="alignAccFollowNode1" presStyleIdx="2" presStyleCnt="4" custScaleX="116464" custScaleY="158843" custLinFactNeighborX="184" custLinFactNeighborY="-150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2D8BE98-355F-4316-A8A1-A9B3C29DA5D9}" type="pres">
      <dgm:prSet presAssocID="{B1DC10B3-AA07-4759-BDFF-C44A97FEACD4}" presName="sp" presStyleCnt="0"/>
      <dgm:spPr/>
      <dgm:t>
        <a:bodyPr/>
        <a:lstStyle/>
        <a:p>
          <a:pPr latinLnBrk="1"/>
          <a:endParaRPr lang="ko-KR" altLang="en-US"/>
        </a:p>
      </dgm:t>
    </dgm:pt>
    <dgm:pt modelId="{96E77239-BD7B-4D52-B341-9F5A2429A1AC}" type="pres">
      <dgm:prSet presAssocID="{C8C3A733-2B12-49D0-B353-0D285A361DDB}" presName="linNode" presStyleCnt="0"/>
      <dgm:spPr/>
      <dgm:t>
        <a:bodyPr/>
        <a:lstStyle/>
        <a:p>
          <a:pPr latinLnBrk="1"/>
          <a:endParaRPr lang="ko-KR" altLang="en-US"/>
        </a:p>
      </dgm:t>
    </dgm:pt>
    <dgm:pt modelId="{39277F85-7A26-4CAF-B588-EFFF714CA5CF}" type="pres">
      <dgm:prSet presAssocID="{C8C3A733-2B12-49D0-B353-0D285A361DDB}" presName="parentText" presStyleLbl="node1" presStyleIdx="3" presStyleCnt="4" custScaleX="66481" custScaleY="39942" custLinFactNeighborX="-23" custLinFactNeighborY="1098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E415780-0445-4B9B-AB3C-C503241DD9CF}" type="pres">
      <dgm:prSet presAssocID="{C8C3A733-2B12-49D0-B353-0D285A361DDB}" presName="descendantText" presStyleLbl="alignAccFollowNode1" presStyleIdx="3" presStyleCnt="4" custScaleX="119920" custScaleY="4730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A00A161-BA90-426D-8C50-B1C509225048}" srcId="{A8E6D41A-2148-40B3-B1D6-96E61E8D8DDD}" destId="{8262CCCA-6067-4C7E-AD9A-5196298B3ACC}" srcOrd="0" destOrd="0" parTransId="{34C691E4-83F6-4F8A-90A8-66D0C13EE749}" sibTransId="{8B462D9D-191A-472A-9DA4-91E63C3A9077}"/>
    <dgm:cxn modelId="{625D9F59-B826-4C2C-8137-B5D5C738F6A2}" srcId="{D40C3C91-8EA8-43F2-A5D9-2C17163B95B7}" destId="{C8C3A733-2B12-49D0-B353-0D285A361DDB}" srcOrd="3" destOrd="0" parTransId="{C922C4A6-CA2A-4F1F-A8E0-256E17912779}" sibTransId="{97CCD2B4-3D0B-4B87-B8B1-67C58F8CB9FF}"/>
    <dgm:cxn modelId="{905DA4CD-E7A2-4CCE-9052-2B9C4F944804}" srcId="{D40C3C91-8EA8-43F2-A5D9-2C17163B95B7}" destId="{A8E6D41A-2148-40B3-B1D6-96E61E8D8DDD}" srcOrd="1" destOrd="0" parTransId="{68D62312-B4DA-4C43-826A-FF99F46BEFA6}" sibTransId="{CF131E33-A2AA-4534-B48D-F952AF678533}"/>
    <dgm:cxn modelId="{AF70A893-B3E4-44A5-85D1-E07A669A3150}" type="presOf" srcId="{96EA1D0A-ED10-495B-8948-C953AADC27A6}" destId="{48F1ACF9-3DF9-45C5-A3AF-53C1ACFE663B}" srcOrd="0" destOrd="0" presId="urn:microsoft.com/office/officeart/2005/8/layout/vList5"/>
    <dgm:cxn modelId="{92347BB0-4929-47E7-86F2-8621A13D2847}" type="presOf" srcId="{C8C3A733-2B12-49D0-B353-0D285A361DDB}" destId="{39277F85-7A26-4CAF-B588-EFFF714CA5CF}" srcOrd="0" destOrd="0" presId="urn:microsoft.com/office/officeart/2005/8/layout/vList5"/>
    <dgm:cxn modelId="{8F1680B5-CCFB-4AB6-AA54-AB543AC7EF34}" type="presOf" srcId="{D40C3C91-8EA8-43F2-A5D9-2C17163B95B7}" destId="{CDAAB588-45EE-4703-BB60-691FE3C5A098}" srcOrd="0" destOrd="0" presId="urn:microsoft.com/office/officeart/2005/8/layout/vList5"/>
    <dgm:cxn modelId="{911C1863-D93B-471B-8674-B0A7916262B3}" srcId="{D40C3C91-8EA8-43F2-A5D9-2C17163B95B7}" destId="{96EA1D0A-ED10-495B-8948-C953AADC27A6}" srcOrd="2" destOrd="0" parTransId="{ED5FDAE7-0A6A-4561-919D-BFA799DBB125}" sibTransId="{B1DC10B3-AA07-4759-BDFF-C44A97FEACD4}"/>
    <dgm:cxn modelId="{24DB53EA-A6B7-4DE9-AAAE-8934F793B069}" srcId="{96EA1D0A-ED10-495B-8948-C953AADC27A6}" destId="{F70E5E1D-B7DB-40AA-9A39-0A6421FE15A6}" srcOrd="1" destOrd="0" parTransId="{2D02A76E-21E1-43A7-BA8C-48E2A3489228}" sibTransId="{D65BA691-5BC6-4A5B-AD73-6062E3F479FD}"/>
    <dgm:cxn modelId="{4F1453DA-937E-4632-BAE3-214521377A3E}" type="presOf" srcId="{F70E5E1D-B7DB-40AA-9A39-0A6421FE15A6}" destId="{0F483628-EB6A-4728-B80E-3BCB0F7613E4}" srcOrd="0" destOrd="1" presId="urn:microsoft.com/office/officeart/2005/8/layout/vList5"/>
    <dgm:cxn modelId="{1D72497D-2921-4D26-B185-9DF950D51874}" type="presOf" srcId="{A8E6D41A-2148-40B3-B1D6-96E61E8D8DDD}" destId="{0F485B8E-6125-40FD-AED0-D453C2B2B06B}" srcOrd="0" destOrd="0" presId="urn:microsoft.com/office/officeart/2005/8/layout/vList5"/>
    <dgm:cxn modelId="{0022CB75-22B2-42E0-898E-0C21998D3D64}" type="presOf" srcId="{97164BB2-6FDE-4A6C-9FAB-E756CD88C3D8}" destId="{497D7128-6FB9-4C79-8862-04079D474538}" srcOrd="0" destOrd="0" presId="urn:microsoft.com/office/officeart/2005/8/layout/vList5"/>
    <dgm:cxn modelId="{9EA64C33-6484-41A5-B796-542D4AE5704C}" srcId="{96EA1D0A-ED10-495B-8948-C953AADC27A6}" destId="{376657D8-E735-46CD-8141-603568AAD63C}" srcOrd="2" destOrd="0" parTransId="{0922AD86-EC87-4A8D-8B7C-05ED198E38A0}" sibTransId="{295A5323-E388-49CE-AD11-FDA4A168E935}"/>
    <dgm:cxn modelId="{8BA5B704-F701-4762-A6AF-67649892CC77}" srcId="{96EA1D0A-ED10-495B-8948-C953AADC27A6}" destId="{61AD46D2-3858-450E-A85F-C7BB55E8ABFC}" srcOrd="0" destOrd="0" parTransId="{FB29037F-00A9-4FA7-849F-F53F1065018B}" sibTransId="{26D633EC-82B8-4BFB-8A1B-EF0F79AD6566}"/>
    <dgm:cxn modelId="{DBA4AF38-C803-4DFF-9AFE-CDE7F8719B9D}" type="presOf" srcId="{61AD46D2-3858-450E-A85F-C7BB55E8ABFC}" destId="{0F483628-EB6A-4728-B80E-3BCB0F7613E4}" srcOrd="0" destOrd="0" presId="urn:microsoft.com/office/officeart/2005/8/layout/vList5"/>
    <dgm:cxn modelId="{9D0C3341-F396-446D-83EE-30E414E3FB0A}" srcId="{97164BB2-6FDE-4A6C-9FAB-E756CD88C3D8}" destId="{BF305ABF-8EC8-473D-AA84-98B2FF9A2AB9}" srcOrd="0" destOrd="0" parTransId="{889BA6F6-77B6-4030-BFB9-61949807E4B7}" sibTransId="{6482F97F-0F66-4546-A406-3034589D2797}"/>
    <dgm:cxn modelId="{12F7E2F8-6D55-4042-AF72-200DF1D32EB6}" srcId="{C8C3A733-2B12-49D0-B353-0D285A361DDB}" destId="{3A79B70A-07F9-4058-94A0-7D2B07C2723F}" srcOrd="0" destOrd="0" parTransId="{FF176FDC-409D-4EE2-A43E-4FC11EB98CED}" sibTransId="{A4C6B4AC-0E85-4777-9268-C06E6C0D7634}"/>
    <dgm:cxn modelId="{5DCD89F9-C666-46BF-B043-18DB6B23199D}" type="presOf" srcId="{3A79B70A-07F9-4058-94A0-7D2B07C2723F}" destId="{9E415780-0445-4B9B-AB3C-C503241DD9CF}" srcOrd="0" destOrd="0" presId="urn:microsoft.com/office/officeart/2005/8/layout/vList5"/>
    <dgm:cxn modelId="{6E69270B-B3E1-4F92-842B-E0527CD3B170}" type="presOf" srcId="{BF305ABF-8EC8-473D-AA84-98B2FF9A2AB9}" destId="{59ABF1B1-C006-4309-9787-885CD8988A1C}" srcOrd="0" destOrd="0" presId="urn:microsoft.com/office/officeart/2005/8/layout/vList5"/>
    <dgm:cxn modelId="{1593F3F0-90DA-42AF-9ADC-5DE459C7B983}" type="presOf" srcId="{8262CCCA-6067-4C7E-AD9A-5196298B3ACC}" destId="{1618FEFB-E13B-473F-A3C5-514363AEF4D7}" srcOrd="0" destOrd="0" presId="urn:microsoft.com/office/officeart/2005/8/layout/vList5"/>
    <dgm:cxn modelId="{08F05425-819E-43BF-B867-590C82779E6A}" srcId="{D40C3C91-8EA8-43F2-A5D9-2C17163B95B7}" destId="{97164BB2-6FDE-4A6C-9FAB-E756CD88C3D8}" srcOrd="0" destOrd="0" parTransId="{D5FDD4DF-8E32-4376-B09C-AA20CB3A20E9}" sibTransId="{2187F034-403F-4D5A-B4BA-E229661D7FB5}"/>
    <dgm:cxn modelId="{698C8905-4027-41D8-8F3C-0D961EAE8B28}" type="presOf" srcId="{376657D8-E735-46CD-8141-603568AAD63C}" destId="{0F483628-EB6A-4728-B80E-3BCB0F7613E4}" srcOrd="0" destOrd="2" presId="urn:microsoft.com/office/officeart/2005/8/layout/vList5"/>
    <dgm:cxn modelId="{476427C4-CE8C-463A-B08E-F3FBD498C6F3}" type="presParOf" srcId="{CDAAB588-45EE-4703-BB60-691FE3C5A098}" destId="{4C42E955-6CCD-419C-A77A-71DBEB8A44E2}" srcOrd="0" destOrd="0" presId="urn:microsoft.com/office/officeart/2005/8/layout/vList5"/>
    <dgm:cxn modelId="{6EA86217-CB90-4A6E-A98E-3D4E1947351A}" type="presParOf" srcId="{4C42E955-6CCD-419C-A77A-71DBEB8A44E2}" destId="{497D7128-6FB9-4C79-8862-04079D474538}" srcOrd="0" destOrd="0" presId="urn:microsoft.com/office/officeart/2005/8/layout/vList5"/>
    <dgm:cxn modelId="{213654AD-82F8-4AC5-AF5F-183D7ECBDBAB}" type="presParOf" srcId="{4C42E955-6CCD-419C-A77A-71DBEB8A44E2}" destId="{59ABF1B1-C006-4309-9787-885CD8988A1C}" srcOrd="1" destOrd="0" presId="urn:microsoft.com/office/officeart/2005/8/layout/vList5"/>
    <dgm:cxn modelId="{BC15AD9A-5DF2-47A8-8169-D4304833C303}" type="presParOf" srcId="{CDAAB588-45EE-4703-BB60-691FE3C5A098}" destId="{324DFB55-64D0-463F-B849-B045129ABDE6}" srcOrd="1" destOrd="0" presId="urn:microsoft.com/office/officeart/2005/8/layout/vList5"/>
    <dgm:cxn modelId="{8A6E2C69-D818-482A-B817-2C1C08F4A17D}" type="presParOf" srcId="{CDAAB588-45EE-4703-BB60-691FE3C5A098}" destId="{3950951F-CABA-4E30-8A45-910507A48A25}" srcOrd="2" destOrd="0" presId="urn:microsoft.com/office/officeart/2005/8/layout/vList5"/>
    <dgm:cxn modelId="{5F16B537-882B-4474-8C9A-3AF02D88EE86}" type="presParOf" srcId="{3950951F-CABA-4E30-8A45-910507A48A25}" destId="{0F485B8E-6125-40FD-AED0-D453C2B2B06B}" srcOrd="0" destOrd="0" presId="urn:microsoft.com/office/officeart/2005/8/layout/vList5"/>
    <dgm:cxn modelId="{136E5C2B-3705-47EA-A66D-41F848BFB4DD}" type="presParOf" srcId="{3950951F-CABA-4E30-8A45-910507A48A25}" destId="{1618FEFB-E13B-473F-A3C5-514363AEF4D7}" srcOrd="1" destOrd="0" presId="urn:microsoft.com/office/officeart/2005/8/layout/vList5"/>
    <dgm:cxn modelId="{20CA8A90-B6B8-4B10-8680-A3B612278C40}" type="presParOf" srcId="{CDAAB588-45EE-4703-BB60-691FE3C5A098}" destId="{A7DAA44C-647A-4C8C-BE50-9363A5A294CA}" srcOrd="3" destOrd="0" presId="urn:microsoft.com/office/officeart/2005/8/layout/vList5"/>
    <dgm:cxn modelId="{BF671C6F-3EB6-4960-94A4-EEDCD693AEAC}" type="presParOf" srcId="{CDAAB588-45EE-4703-BB60-691FE3C5A098}" destId="{9E267A26-2514-4694-984B-94DB68DF0A84}" srcOrd="4" destOrd="0" presId="urn:microsoft.com/office/officeart/2005/8/layout/vList5"/>
    <dgm:cxn modelId="{FD836351-B78C-4F67-834F-F6E3354D2429}" type="presParOf" srcId="{9E267A26-2514-4694-984B-94DB68DF0A84}" destId="{48F1ACF9-3DF9-45C5-A3AF-53C1ACFE663B}" srcOrd="0" destOrd="0" presId="urn:microsoft.com/office/officeart/2005/8/layout/vList5"/>
    <dgm:cxn modelId="{4C5F4D67-6950-4F44-A12C-D592885A784F}" type="presParOf" srcId="{9E267A26-2514-4694-984B-94DB68DF0A84}" destId="{0F483628-EB6A-4728-B80E-3BCB0F7613E4}" srcOrd="1" destOrd="0" presId="urn:microsoft.com/office/officeart/2005/8/layout/vList5"/>
    <dgm:cxn modelId="{DBA070E3-AFC1-469B-ACBC-7138F7133FF7}" type="presParOf" srcId="{CDAAB588-45EE-4703-BB60-691FE3C5A098}" destId="{22D8BE98-355F-4316-A8A1-A9B3C29DA5D9}" srcOrd="5" destOrd="0" presId="urn:microsoft.com/office/officeart/2005/8/layout/vList5"/>
    <dgm:cxn modelId="{37621429-8481-452D-B071-A1B354248E60}" type="presParOf" srcId="{CDAAB588-45EE-4703-BB60-691FE3C5A098}" destId="{96E77239-BD7B-4D52-B341-9F5A2429A1AC}" srcOrd="6" destOrd="0" presId="urn:microsoft.com/office/officeart/2005/8/layout/vList5"/>
    <dgm:cxn modelId="{A49B1C8B-A55E-4140-87AD-9C14FA2B954A}" type="presParOf" srcId="{96E77239-BD7B-4D52-B341-9F5A2429A1AC}" destId="{39277F85-7A26-4CAF-B588-EFFF714CA5CF}" srcOrd="0" destOrd="0" presId="urn:microsoft.com/office/officeart/2005/8/layout/vList5"/>
    <dgm:cxn modelId="{2299E4CD-0536-4BD1-94A6-8CC876AAB2AA}" type="presParOf" srcId="{96E77239-BD7B-4D52-B341-9F5A2429A1AC}" destId="{9E415780-0445-4B9B-AB3C-C503241DD9C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ABF1B1-C006-4309-9787-885CD8988A1C}">
      <dsp:nvSpPr>
        <dsp:cNvPr id="0" name=""/>
        <dsp:cNvSpPr/>
      </dsp:nvSpPr>
      <dsp:spPr>
        <a:xfrm rot="5400000">
          <a:off x="4772238" y="-2571715"/>
          <a:ext cx="746675" cy="5907320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욥기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1:1~2:10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772238" y="-2571715"/>
        <a:ext cx="746675" cy="5907320"/>
      </dsp:txXfrm>
    </dsp:sp>
    <dsp:sp modelId="{497D7128-6FB9-4C79-8862-04079D474538}">
      <dsp:nvSpPr>
        <dsp:cNvPr id="0" name=""/>
        <dsp:cNvSpPr/>
      </dsp:nvSpPr>
      <dsp:spPr>
        <a:xfrm>
          <a:off x="1128" y="734"/>
          <a:ext cx="2190787" cy="762419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1128" y="734"/>
        <a:ext cx="2190787" cy="762419"/>
      </dsp:txXfrm>
    </dsp:sp>
    <dsp:sp modelId="{1618FEFB-E13B-473F-A3C5-514363AEF4D7}">
      <dsp:nvSpPr>
        <dsp:cNvPr id="0" name=""/>
        <dsp:cNvSpPr/>
      </dsp:nvSpPr>
      <dsp:spPr>
        <a:xfrm rot="5400000">
          <a:off x="4332223" y="-1235878"/>
          <a:ext cx="1563361" cy="5907320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내 형제들아 너희가 여러 가지           시험을 당하거든 온전히 기쁘게 여기라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kern="12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1:2)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332223" y="-1235878"/>
        <a:ext cx="1563361" cy="5907320"/>
      </dsp:txXfrm>
    </dsp:sp>
    <dsp:sp modelId="{0F485B8E-6125-40FD-AED0-D453C2B2B06B}">
      <dsp:nvSpPr>
        <dsp:cNvPr id="0" name=""/>
        <dsp:cNvSpPr/>
      </dsp:nvSpPr>
      <dsp:spPr>
        <a:xfrm>
          <a:off x="0" y="879957"/>
          <a:ext cx="2190814" cy="1670973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68408"/>
                <a:satOff val="-746"/>
                <a:lumOff val="8526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68408"/>
                <a:satOff val="-746"/>
                <a:lumOff val="8526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68408"/>
                <a:satOff val="-746"/>
                <a:lumOff val="85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879957"/>
        <a:ext cx="2190814" cy="1670973"/>
      </dsp:txXfrm>
    </dsp:sp>
    <dsp:sp modelId="{0F483628-EB6A-4728-B80E-3BCB0F7613E4}">
      <dsp:nvSpPr>
        <dsp:cNvPr id="0" name=""/>
        <dsp:cNvSpPr/>
      </dsp:nvSpPr>
      <dsp:spPr>
        <a:xfrm rot="5400000">
          <a:off x="4490208" y="386925"/>
          <a:ext cx="1313047" cy="5907320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용기 있는 믿음이 무엇인지 안다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어려움과 갈등의 상황에서도 당당하게    믿음을 보여주기로 결단한다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490208" y="386925"/>
        <a:ext cx="1313047" cy="5907320"/>
      </dsp:txXfrm>
    </dsp:sp>
    <dsp:sp modelId="{48F1ACF9-3DF9-45C5-A3AF-53C1ACFE663B}">
      <dsp:nvSpPr>
        <dsp:cNvPr id="0" name=""/>
        <dsp:cNvSpPr/>
      </dsp:nvSpPr>
      <dsp:spPr>
        <a:xfrm>
          <a:off x="0" y="2669609"/>
          <a:ext cx="2190814" cy="148284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136816"/>
                <a:satOff val="-1492"/>
                <a:lumOff val="17053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36816"/>
                <a:satOff val="-1492"/>
                <a:lumOff val="17053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36816"/>
                <a:satOff val="-1492"/>
                <a:lumOff val="170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2669609"/>
        <a:ext cx="2190814" cy="1482842"/>
      </dsp:txXfrm>
    </dsp:sp>
    <dsp:sp modelId="{9E415780-0445-4B9B-AB3C-C503241DD9CF}">
      <dsp:nvSpPr>
        <dsp:cNvPr id="0" name=""/>
        <dsp:cNvSpPr/>
      </dsp:nvSpPr>
      <dsp:spPr>
        <a:xfrm rot="5400000">
          <a:off x="4601722" y="1847303"/>
          <a:ext cx="1084381" cy="5907320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어려움을 극복하는 용기 있는 믿음을 보이라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601722" y="1847303"/>
        <a:ext cx="1084381" cy="5907320"/>
      </dsp:txXfrm>
    </dsp:sp>
    <dsp:sp modelId="{39277F85-7A26-4CAF-B588-EFFF714CA5CF}">
      <dsp:nvSpPr>
        <dsp:cNvPr id="0" name=""/>
        <dsp:cNvSpPr/>
      </dsp:nvSpPr>
      <dsp:spPr>
        <a:xfrm>
          <a:off x="0" y="4230180"/>
          <a:ext cx="2189124" cy="1143035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205224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4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4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3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4230180"/>
        <a:ext cx="2189124" cy="114303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4E6B68-01AC-4069-A184-6A0EA7696B5D}">
      <dsp:nvSpPr>
        <dsp:cNvPr id="0" name=""/>
        <dsp:cNvSpPr/>
      </dsp:nvSpPr>
      <dsp:spPr>
        <a:xfrm rot="5400000">
          <a:off x="368286" y="1071866"/>
          <a:ext cx="1576873" cy="2411006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9BE43FD-7F85-40B4-8311-FD1A9A18AED5}">
      <dsp:nvSpPr>
        <dsp:cNvPr id="0" name=""/>
        <dsp:cNvSpPr/>
      </dsp:nvSpPr>
      <dsp:spPr>
        <a:xfrm>
          <a:off x="203391" y="1814833"/>
          <a:ext cx="2368855" cy="2076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kern="1200" dirty="0" smtClean="0">
              <a:latin typeface="나눔명조" pitchFamily="18" charset="-127"/>
              <a:ea typeface="나눔명조" pitchFamily="18" charset="-127"/>
            </a:rPr>
            <a:t>   배움터</a:t>
          </a:r>
          <a:endParaRPr lang="ko-KR" altLang="en-US" sz="3200" kern="1200" dirty="0">
            <a:latin typeface="나눔명조" pitchFamily="18" charset="-127"/>
            <a:ea typeface="나눔명조" pitchFamily="18" charset="-127"/>
          </a:endParaRPr>
        </a:p>
      </dsp:txBody>
      <dsp:txXfrm>
        <a:off x="203391" y="1814833"/>
        <a:ext cx="2368855" cy="2076440"/>
      </dsp:txXfrm>
    </dsp:sp>
    <dsp:sp modelId="{79E0BAD9-10FC-42F7-A634-72EEDF3B81F7}">
      <dsp:nvSpPr>
        <dsp:cNvPr id="0" name=""/>
        <dsp:cNvSpPr/>
      </dsp:nvSpPr>
      <dsp:spPr>
        <a:xfrm rot="18897497">
          <a:off x="1790398" y="821556"/>
          <a:ext cx="446953" cy="446953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4DF444A-D56B-4066-ABB2-78619FA5FEF3}">
      <dsp:nvSpPr>
        <dsp:cNvPr id="0" name=""/>
        <dsp:cNvSpPr/>
      </dsp:nvSpPr>
      <dsp:spPr>
        <a:xfrm rot="5400000">
          <a:off x="3260278" y="455635"/>
          <a:ext cx="1576873" cy="243753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F6BDB7C-4551-42E1-B901-DD25383DC0BB}">
      <dsp:nvSpPr>
        <dsp:cNvPr id="0" name=""/>
        <dsp:cNvSpPr/>
      </dsp:nvSpPr>
      <dsp:spPr>
        <a:xfrm>
          <a:off x="2759190" y="1224131"/>
          <a:ext cx="2998947" cy="910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kern="1200" dirty="0" smtClean="0">
              <a:latin typeface="나눔명조" pitchFamily="18" charset="-127"/>
              <a:ea typeface="나눔명조" pitchFamily="18" charset="-127"/>
            </a:rPr>
            <a:t>   성경이야기</a:t>
          </a:r>
          <a:endParaRPr lang="ko-KR" altLang="en-US" sz="3200" kern="1200" dirty="0">
            <a:latin typeface="나눔명조" pitchFamily="18" charset="-127"/>
            <a:ea typeface="나눔명조" pitchFamily="18" charset="-127"/>
          </a:endParaRPr>
        </a:p>
      </dsp:txBody>
      <dsp:txXfrm>
        <a:off x="2759190" y="1224131"/>
        <a:ext cx="2998947" cy="910020"/>
      </dsp:txXfrm>
    </dsp:sp>
    <dsp:sp modelId="{1A2F5E3A-DF31-494D-910A-E117CA7FF549}">
      <dsp:nvSpPr>
        <dsp:cNvPr id="0" name=""/>
        <dsp:cNvSpPr/>
      </dsp:nvSpPr>
      <dsp:spPr>
        <a:xfrm rot="18943588">
          <a:off x="4903729" y="190437"/>
          <a:ext cx="446953" cy="446953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25BEC90-12AB-4590-9208-EEFDC71326CC}">
      <dsp:nvSpPr>
        <dsp:cNvPr id="0" name=""/>
        <dsp:cNvSpPr/>
      </dsp:nvSpPr>
      <dsp:spPr>
        <a:xfrm rot="5400000">
          <a:off x="6128733" y="-138333"/>
          <a:ext cx="1576873" cy="238597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FE001FE-0E89-4B7F-8D6A-0108F333970A}">
      <dsp:nvSpPr>
        <dsp:cNvPr id="0" name=""/>
        <dsp:cNvSpPr/>
      </dsp:nvSpPr>
      <dsp:spPr>
        <a:xfrm>
          <a:off x="5731525" y="576057"/>
          <a:ext cx="2368855" cy="2076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kern="1200" dirty="0" smtClean="0">
              <a:latin typeface="나눔명조" pitchFamily="18" charset="-127"/>
              <a:ea typeface="나눔명조" pitchFamily="18" charset="-127"/>
            </a:rPr>
            <a:t>       적용</a:t>
          </a:r>
          <a:endParaRPr lang="ko-KR" altLang="en-US" sz="3200" kern="1200" dirty="0">
            <a:latin typeface="나눔명조" pitchFamily="18" charset="-127"/>
            <a:ea typeface="나눔명조" pitchFamily="18" charset="-127"/>
          </a:endParaRPr>
        </a:p>
      </dsp:txBody>
      <dsp:txXfrm>
        <a:off x="5731525" y="576057"/>
        <a:ext cx="2368855" cy="20764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ABF1B1-C006-4309-9787-885CD8988A1C}">
      <dsp:nvSpPr>
        <dsp:cNvPr id="0" name=""/>
        <dsp:cNvSpPr/>
      </dsp:nvSpPr>
      <dsp:spPr>
        <a:xfrm rot="5400000">
          <a:off x="4994435" y="-2942762"/>
          <a:ext cx="695378" cy="659676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룻기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2:1-23, 4:1-17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994435" y="-2942762"/>
        <a:ext cx="695378" cy="6596769"/>
      </dsp:txXfrm>
    </dsp:sp>
    <dsp:sp modelId="{497D7128-6FB9-4C79-8862-04079D474538}">
      <dsp:nvSpPr>
        <dsp:cNvPr id="0" name=""/>
        <dsp:cNvSpPr/>
      </dsp:nvSpPr>
      <dsp:spPr>
        <a:xfrm>
          <a:off x="450" y="601"/>
          <a:ext cx="2043289" cy="71004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450" y="601"/>
        <a:ext cx="2043289" cy="710041"/>
      </dsp:txXfrm>
    </dsp:sp>
    <dsp:sp modelId="{1618FEFB-E13B-473F-A3C5-514363AEF4D7}">
      <dsp:nvSpPr>
        <dsp:cNvPr id="0" name=""/>
        <dsp:cNvSpPr/>
      </dsp:nvSpPr>
      <dsp:spPr>
        <a:xfrm rot="5400000">
          <a:off x="4686383" y="-1805693"/>
          <a:ext cx="1240658" cy="658649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내 형제들아 영광의 주 곧 우리 주 예수 그리스도에 대한 믿음을 너희가 가졌으니 사람을 차별하여 대하지 말라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kern="12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2:1)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686383" y="-1805693"/>
        <a:ext cx="1240658" cy="6586498"/>
      </dsp:txXfrm>
    </dsp:sp>
    <dsp:sp modelId="{0F485B8E-6125-40FD-AED0-D453C2B2B06B}">
      <dsp:nvSpPr>
        <dsp:cNvPr id="0" name=""/>
        <dsp:cNvSpPr/>
      </dsp:nvSpPr>
      <dsp:spPr>
        <a:xfrm>
          <a:off x="0" y="819421"/>
          <a:ext cx="2048356" cy="136577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819421"/>
        <a:ext cx="2048356" cy="1365779"/>
      </dsp:txXfrm>
    </dsp:sp>
    <dsp:sp modelId="{0F483628-EB6A-4728-B80E-3BCB0F7613E4}">
      <dsp:nvSpPr>
        <dsp:cNvPr id="0" name=""/>
        <dsp:cNvSpPr/>
      </dsp:nvSpPr>
      <dsp:spPr>
        <a:xfrm rot="5400000">
          <a:off x="4629400" y="-327885"/>
          <a:ext cx="1436619" cy="658649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solidFill>
                <a:schemeClr val="tx1"/>
              </a:solidFill>
              <a:latin typeface="나눔명조" pitchFamily="18" charset="-127"/>
              <a:ea typeface="나눔명조" pitchFamily="18" charset="-127"/>
            </a:rPr>
            <a:t>차별 없는 사랑이 믿음의 표현임을 안다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사랑의 행동으로 믿음을 보여주기로 결단한다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629400" y="-327885"/>
        <a:ext cx="1436619" cy="6586498"/>
      </dsp:txXfrm>
    </dsp:sp>
    <dsp:sp modelId="{48F1ACF9-3DF9-45C5-A3AF-53C1ACFE663B}">
      <dsp:nvSpPr>
        <dsp:cNvPr id="0" name=""/>
        <dsp:cNvSpPr/>
      </dsp:nvSpPr>
      <dsp:spPr>
        <a:xfrm>
          <a:off x="0" y="2304256"/>
          <a:ext cx="2048325" cy="141955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2304256"/>
        <a:ext cx="2048325" cy="1419558"/>
      </dsp:txXfrm>
    </dsp:sp>
    <dsp:sp modelId="{9E415780-0445-4B9B-AB3C-C503241DD9CF}">
      <dsp:nvSpPr>
        <dsp:cNvPr id="0" name=""/>
        <dsp:cNvSpPr/>
      </dsp:nvSpPr>
      <dsp:spPr>
        <a:xfrm rot="5400000">
          <a:off x="4829383" y="1033340"/>
          <a:ext cx="1009884" cy="6605927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차별 없는 사랑으로 믿음을 보이라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829383" y="1033340"/>
        <a:ext cx="1009884" cy="6605927"/>
      </dsp:txXfrm>
    </dsp:sp>
    <dsp:sp modelId="{39277F85-7A26-4CAF-B588-EFFF714CA5CF}">
      <dsp:nvSpPr>
        <dsp:cNvPr id="0" name=""/>
        <dsp:cNvSpPr/>
      </dsp:nvSpPr>
      <dsp:spPr>
        <a:xfrm>
          <a:off x="0" y="3804651"/>
          <a:ext cx="2030911" cy="106450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3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3804651"/>
        <a:ext cx="2030911" cy="106450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ABF1B1-C006-4309-9787-885CD8988A1C}">
      <dsp:nvSpPr>
        <dsp:cNvPr id="0" name=""/>
        <dsp:cNvSpPr/>
      </dsp:nvSpPr>
      <dsp:spPr>
        <a:xfrm rot="5400000">
          <a:off x="4994435" y="-2942762"/>
          <a:ext cx="695378" cy="65967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err="1" smtClean="0">
              <a:latin typeface="나눔명조" pitchFamily="18" charset="-127"/>
              <a:ea typeface="나눔명조" pitchFamily="18" charset="-127"/>
            </a:rPr>
            <a:t>사무엘상</a:t>
          </a: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25:1-35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994435" y="-2942762"/>
        <a:ext cx="695378" cy="6596769"/>
      </dsp:txXfrm>
    </dsp:sp>
    <dsp:sp modelId="{497D7128-6FB9-4C79-8862-04079D474538}">
      <dsp:nvSpPr>
        <dsp:cNvPr id="0" name=""/>
        <dsp:cNvSpPr/>
      </dsp:nvSpPr>
      <dsp:spPr>
        <a:xfrm>
          <a:off x="450" y="601"/>
          <a:ext cx="2043289" cy="7100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450" y="601"/>
        <a:ext cx="2043289" cy="710041"/>
      </dsp:txXfrm>
    </dsp:sp>
    <dsp:sp modelId="{1618FEFB-E13B-473F-A3C5-514363AEF4D7}">
      <dsp:nvSpPr>
        <dsp:cNvPr id="0" name=""/>
        <dsp:cNvSpPr/>
      </dsp:nvSpPr>
      <dsp:spPr>
        <a:xfrm rot="5400000">
          <a:off x="4686383" y="-1805693"/>
          <a:ext cx="1240658" cy="658649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그러나 너희 마음속에 독한 시기와 다툼이 있으면 자랑하지 말라 진리를 거슬러 거짓말하지 말라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kern="12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2:1)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686383" y="-1805693"/>
        <a:ext cx="1240658" cy="6586498"/>
      </dsp:txXfrm>
    </dsp:sp>
    <dsp:sp modelId="{0F485B8E-6125-40FD-AED0-D453C2B2B06B}">
      <dsp:nvSpPr>
        <dsp:cNvPr id="0" name=""/>
        <dsp:cNvSpPr/>
      </dsp:nvSpPr>
      <dsp:spPr>
        <a:xfrm>
          <a:off x="0" y="819421"/>
          <a:ext cx="2048356" cy="13657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819421"/>
        <a:ext cx="2048356" cy="1365779"/>
      </dsp:txXfrm>
    </dsp:sp>
    <dsp:sp modelId="{0F483628-EB6A-4728-B80E-3BCB0F7613E4}">
      <dsp:nvSpPr>
        <dsp:cNvPr id="0" name=""/>
        <dsp:cNvSpPr/>
      </dsp:nvSpPr>
      <dsp:spPr>
        <a:xfrm rot="5400000">
          <a:off x="4629400" y="-327885"/>
          <a:ext cx="1436619" cy="658649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하나님의 뜻과 생각이 지혜로운 말로 표현될 수 있음을 안다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지혜로운 말로 믿음을 보여주기로 결단한다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629400" y="-327885"/>
        <a:ext cx="1436619" cy="6586498"/>
      </dsp:txXfrm>
    </dsp:sp>
    <dsp:sp modelId="{48F1ACF9-3DF9-45C5-A3AF-53C1ACFE663B}">
      <dsp:nvSpPr>
        <dsp:cNvPr id="0" name=""/>
        <dsp:cNvSpPr/>
      </dsp:nvSpPr>
      <dsp:spPr>
        <a:xfrm>
          <a:off x="0" y="2304256"/>
          <a:ext cx="2048325" cy="14195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2304256"/>
        <a:ext cx="2048325" cy="1419558"/>
      </dsp:txXfrm>
    </dsp:sp>
    <dsp:sp modelId="{9E415780-0445-4B9B-AB3C-C503241DD9CF}">
      <dsp:nvSpPr>
        <dsp:cNvPr id="0" name=""/>
        <dsp:cNvSpPr/>
      </dsp:nvSpPr>
      <dsp:spPr>
        <a:xfrm rot="5400000">
          <a:off x="4829383" y="1033340"/>
          <a:ext cx="1009884" cy="660592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지혜로운 말로 믿음을 보이라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829383" y="1033340"/>
        <a:ext cx="1009884" cy="6605927"/>
      </dsp:txXfrm>
    </dsp:sp>
    <dsp:sp modelId="{39277F85-7A26-4CAF-B588-EFFF714CA5CF}">
      <dsp:nvSpPr>
        <dsp:cNvPr id="0" name=""/>
        <dsp:cNvSpPr/>
      </dsp:nvSpPr>
      <dsp:spPr>
        <a:xfrm>
          <a:off x="0" y="3804651"/>
          <a:ext cx="2030911" cy="106450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3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3804651"/>
        <a:ext cx="2030911" cy="106450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ABF1B1-C006-4309-9787-885CD8988A1C}">
      <dsp:nvSpPr>
        <dsp:cNvPr id="0" name=""/>
        <dsp:cNvSpPr/>
      </dsp:nvSpPr>
      <dsp:spPr>
        <a:xfrm rot="5400000">
          <a:off x="4994435" y="-2942762"/>
          <a:ext cx="695378" cy="65967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err="1" smtClean="0">
              <a:latin typeface="나눔명조" pitchFamily="18" charset="-127"/>
              <a:ea typeface="나눔명조" pitchFamily="18" charset="-127"/>
            </a:rPr>
            <a:t>사무엘상</a:t>
          </a: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25:1-35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994435" y="-2942762"/>
        <a:ext cx="695378" cy="6596769"/>
      </dsp:txXfrm>
    </dsp:sp>
    <dsp:sp modelId="{497D7128-6FB9-4C79-8862-04079D474538}">
      <dsp:nvSpPr>
        <dsp:cNvPr id="0" name=""/>
        <dsp:cNvSpPr/>
      </dsp:nvSpPr>
      <dsp:spPr>
        <a:xfrm>
          <a:off x="450" y="601"/>
          <a:ext cx="2043289" cy="71004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450" y="601"/>
        <a:ext cx="2043289" cy="710041"/>
      </dsp:txXfrm>
    </dsp:sp>
    <dsp:sp modelId="{1618FEFB-E13B-473F-A3C5-514363AEF4D7}">
      <dsp:nvSpPr>
        <dsp:cNvPr id="0" name=""/>
        <dsp:cNvSpPr/>
      </dsp:nvSpPr>
      <dsp:spPr>
        <a:xfrm rot="5400000">
          <a:off x="4686383" y="-1805693"/>
          <a:ext cx="1240658" cy="658649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그러나 너희 마음속에 독한 시기와 다툼이 있으면 자랑하지 말라 진리를 거슬러 거짓말하지 말라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kern="12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2:1)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686383" y="-1805693"/>
        <a:ext cx="1240658" cy="6586498"/>
      </dsp:txXfrm>
    </dsp:sp>
    <dsp:sp modelId="{0F485B8E-6125-40FD-AED0-D453C2B2B06B}">
      <dsp:nvSpPr>
        <dsp:cNvPr id="0" name=""/>
        <dsp:cNvSpPr/>
      </dsp:nvSpPr>
      <dsp:spPr>
        <a:xfrm>
          <a:off x="0" y="819421"/>
          <a:ext cx="2048356" cy="13657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819421"/>
        <a:ext cx="2048356" cy="1365779"/>
      </dsp:txXfrm>
    </dsp:sp>
    <dsp:sp modelId="{0F483628-EB6A-4728-B80E-3BCB0F7613E4}">
      <dsp:nvSpPr>
        <dsp:cNvPr id="0" name=""/>
        <dsp:cNvSpPr/>
      </dsp:nvSpPr>
      <dsp:spPr>
        <a:xfrm rot="5400000">
          <a:off x="4629400" y="-327885"/>
          <a:ext cx="1436619" cy="658649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하나님의 뜻과 생각이 지혜로운 말로 표현될 수 있음을 안다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지혜로운 말로 믿음을 보여주기로 결단한다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629400" y="-327885"/>
        <a:ext cx="1436619" cy="6586498"/>
      </dsp:txXfrm>
    </dsp:sp>
    <dsp:sp modelId="{48F1ACF9-3DF9-45C5-A3AF-53C1ACFE663B}">
      <dsp:nvSpPr>
        <dsp:cNvPr id="0" name=""/>
        <dsp:cNvSpPr/>
      </dsp:nvSpPr>
      <dsp:spPr>
        <a:xfrm>
          <a:off x="0" y="2304256"/>
          <a:ext cx="2048325" cy="14195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2304256"/>
        <a:ext cx="2048325" cy="1419558"/>
      </dsp:txXfrm>
    </dsp:sp>
    <dsp:sp modelId="{9E415780-0445-4B9B-AB3C-C503241DD9CF}">
      <dsp:nvSpPr>
        <dsp:cNvPr id="0" name=""/>
        <dsp:cNvSpPr/>
      </dsp:nvSpPr>
      <dsp:spPr>
        <a:xfrm rot="5400000">
          <a:off x="4829383" y="1033340"/>
          <a:ext cx="1009884" cy="660592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지혜로운 말로 믿음을 보이라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829383" y="1033340"/>
        <a:ext cx="1009884" cy="6605927"/>
      </dsp:txXfrm>
    </dsp:sp>
    <dsp:sp modelId="{39277F85-7A26-4CAF-B588-EFFF714CA5CF}">
      <dsp:nvSpPr>
        <dsp:cNvPr id="0" name=""/>
        <dsp:cNvSpPr/>
      </dsp:nvSpPr>
      <dsp:spPr>
        <a:xfrm>
          <a:off x="0" y="3804651"/>
          <a:ext cx="2030911" cy="106450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3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3804651"/>
        <a:ext cx="2030911" cy="106450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ABF1B1-C006-4309-9787-885CD8988A1C}">
      <dsp:nvSpPr>
        <dsp:cNvPr id="0" name=""/>
        <dsp:cNvSpPr/>
      </dsp:nvSpPr>
      <dsp:spPr>
        <a:xfrm rot="5400000">
          <a:off x="4828006" y="-2844456"/>
          <a:ext cx="439599" cy="623905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err="1" smtClean="0">
              <a:latin typeface="나눔명조" pitchFamily="18" charset="-127"/>
              <a:ea typeface="나눔명조" pitchFamily="18" charset="-127"/>
            </a:rPr>
            <a:t>사무엘상</a:t>
          </a: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20:1-40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828006" y="-2844456"/>
        <a:ext cx="439599" cy="6239056"/>
      </dsp:txXfrm>
    </dsp:sp>
    <dsp:sp modelId="{497D7128-6FB9-4C79-8862-04079D474538}">
      <dsp:nvSpPr>
        <dsp:cNvPr id="0" name=""/>
        <dsp:cNvSpPr/>
      </dsp:nvSpPr>
      <dsp:spPr>
        <a:xfrm>
          <a:off x="257" y="937"/>
          <a:ext cx="1928020" cy="54827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읽을 말씀</a:t>
          </a:r>
          <a:endParaRPr lang="ko-KR" alt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257" y="937"/>
        <a:ext cx="1928020" cy="548270"/>
      </dsp:txXfrm>
    </dsp:sp>
    <dsp:sp modelId="{1618FEFB-E13B-473F-A3C5-514363AEF4D7}">
      <dsp:nvSpPr>
        <dsp:cNvPr id="0" name=""/>
        <dsp:cNvSpPr/>
      </dsp:nvSpPr>
      <dsp:spPr>
        <a:xfrm rot="5400000">
          <a:off x="4594518" y="-2000379"/>
          <a:ext cx="838174" cy="624159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주 앞에서 너희를 낮추라 그리하면   너희를 높이시리라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(</a:t>
          </a:r>
          <a:r>
            <a:rPr lang="ko-KR" altLang="en-US" sz="2400" kern="1200" dirty="0" err="1" smtClean="0">
              <a:latin typeface="나눔명조" pitchFamily="18" charset="-127"/>
              <a:ea typeface="나눔명조" pitchFamily="18" charset="-127"/>
            </a:rPr>
            <a:t>야고보서</a:t>
          </a: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 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4:10)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594518" y="-2000379"/>
        <a:ext cx="838174" cy="6241592"/>
      </dsp:txXfrm>
    </dsp:sp>
    <dsp:sp modelId="{0F485B8E-6125-40FD-AED0-D453C2B2B06B}">
      <dsp:nvSpPr>
        <dsp:cNvPr id="0" name=""/>
        <dsp:cNvSpPr/>
      </dsp:nvSpPr>
      <dsp:spPr>
        <a:xfrm>
          <a:off x="0" y="666041"/>
          <a:ext cx="1926044" cy="94044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외울 말씀</a:t>
          </a:r>
          <a:endParaRPr lang="ko-KR" alt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666041"/>
        <a:ext cx="1926044" cy="940448"/>
      </dsp:txXfrm>
    </dsp:sp>
    <dsp:sp modelId="{0F483628-EB6A-4728-B80E-3BCB0F7613E4}">
      <dsp:nvSpPr>
        <dsp:cNvPr id="0" name=""/>
        <dsp:cNvSpPr/>
      </dsp:nvSpPr>
      <dsp:spPr>
        <a:xfrm rot="5400000">
          <a:off x="3670516" y="-36944"/>
          <a:ext cx="2647883" cy="60855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겸손이라는 말과 뜻을 안다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하나님을 따르는 것이 믿음의 표현임을 안다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하나님을 따르는 겸손의 삶을 살기로 </a:t>
          </a:r>
          <a:r>
            <a:rPr lang="ko-KR" altLang="en-US" sz="2400" kern="1200" dirty="0" err="1" smtClean="0">
              <a:latin typeface="나눔명조" pitchFamily="18" charset="-127"/>
              <a:ea typeface="나눔명조" pitchFamily="18" charset="-127"/>
            </a:rPr>
            <a:t>견단한다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..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3670516" y="-36944"/>
        <a:ext cx="2647883" cy="6085509"/>
      </dsp:txXfrm>
    </dsp:sp>
    <dsp:sp modelId="{48F1ACF9-3DF9-45C5-A3AF-53C1ACFE663B}">
      <dsp:nvSpPr>
        <dsp:cNvPr id="0" name=""/>
        <dsp:cNvSpPr/>
      </dsp:nvSpPr>
      <dsp:spPr>
        <a:xfrm>
          <a:off x="0" y="1725200"/>
          <a:ext cx="1946038" cy="266577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목      표</a:t>
          </a:r>
          <a:endParaRPr lang="ko-KR" alt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1725200"/>
        <a:ext cx="1946038" cy="2665774"/>
      </dsp:txXfrm>
    </dsp:sp>
    <dsp:sp modelId="{9E415780-0445-4B9B-AB3C-C503241DD9CF}">
      <dsp:nvSpPr>
        <dsp:cNvPr id="0" name=""/>
        <dsp:cNvSpPr/>
      </dsp:nvSpPr>
      <dsp:spPr>
        <a:xfrm rot="5400000">
          <a:off x="4663172" y="1769458"/>
          <a:ext cx="788598" cy="622934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400" kern="1200" dirty="0" smtClean="0">
              <a:latin typeface="나눔명조" pitchFamily="18" charset="-127"/>
              <a:ea typeface="나눔명조" pitchFamily="18" charset="-127"/>
            </a:rPr>
            <a:t> 하나님의 뜻을 따르는 겸손함으로         믿음을 보이라</a:t>
          </a:r>
          <a:r>
            <a:rPr lang="en-US" altLang="ko-KR" sz="2400" kern="1200" dirty="0" smtClean="0">
              <a:latin typeface="나눔명조" pitchFamily="18" charset="-127"/>
              <a:ea typeface="나눔명조" pitchFamily="18" charset="-127"/>
            </a:rPr>
            <a:t>!</a:t>
          </a:r>
          <a:endParaRPr lang="ko-KR" altLang="en-US" sz="2400" kern="1200" dirty="0">
            <a:latin typeface="나눔명조" pitchFamily="18" charset="-127"/>
            <a:ea typeface="나눔명조" pitchFamily="18" charset="-127"/>
          </a:endParaRPr>
        </a:p>
      </dsp:txBody>
      <dsp:txXfrm rot="5400000">
        <a:off x="4663172" y="1769458"/>
        <a:ext cx="788598" cy="6229342"/>
      </dsp:txXfrm>
    </dsp:sp>
    <dsp:sp modelId="{39277F85-7A26-4CAF-B588-EFFF714CA5CF}">
      <dsp:nvSpPr>
        <dsp:cNvPr id="0" name=""/>
        <dsp:cNvSpPr/>
      </dsp:nvSpPr>
      <dsp:spPr>
        <a:xfrm>
          <a:off x="0" y="4468925"/>
          <a:ext cx="1942543" cy="83228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포  인  </a:t>
          </a:r>
          <a:r>
            <a:rPr lang="ko-KR" altLang="en-US" sz="2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" pitchFamily="18" charset="-127"/>
              <a:ea typeface="나눔명조" pitchFamily="18" charset="-127"/>
            </a:rPr>
            <a:t>트</a:t>
          </a:r>
          <a:endParaRPr lang="ko-KR" alt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나눔명조" pitchFamily="18" charset="-127"/>
            <a:ea typeface="나눔명조" pitchFamily="18" charset="-127"/>
          </a:endParaRPr>
        </a:p>
      </dsp:txBody>
      <dsp:txXfrm>
        <a:off x="0" y="4468925"/>
        <a:ext cx="1942543" cy="8322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18830" cy="493315"/>
          </a:xfrm>
          <a:prstGeom prst="rect">
            <a:avLst/>
          </a:prstGeom>
        </p:spPr>
        <p:txBody>
          <a:bodyPr vert="horz" lIns="91460" tIns="45731" rIns="91460" bIns="45731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15375" y="2"/>
            <a:ext cx="2918830" cy="493315"/>
          </a:xfrm>
          <a:prstGeom prst="rect">
            <a:avLst/>
          </a:prstGeom>
        </p:spPr>
        <p:txBody>
          <a:bodyPr vert="horz" lIns="91460" tIns="45731" rIns="91460" bIns="45731" rtlCol="0"/>
          <a:lstStyle>
            <a:lvl1pPr algn="r">
              <a:defRPr sz="1200"/>
            </a:lvl1pPr>
          </a:lstStyle>
          <a:p>
            <a:fld id="{6249C38A-1E8F-4222-A453-CEDBD791CFF0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15375" y="9371286"/>
            <a:ext cx="2918830" cy="493315"/>
          </a:xfrm>
          <a:prstGeom prst="rect">
            <a:avLst/>
          </a:prstGeom>
        </p:spPr>
        <p:txBody>
          <a:bodyPr vert="horz" lIns="91460" tIns="45731" rIns="91460" bIns="45731" rtlCol="0" anchor="b"/>
          <a:lstStyle>
            <a:lvl1pPr algn="r">
              <a:defRPr sz="1200"/>
            </a:lvl1pPr>
          </a:lstStyle>
          <a:p>
            <a:fld id="{4CC2F123-CB01-4D27-95A1-DDEFC8854E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18830" cy="493315"/>
          </a:xfrm>
          <a:prstGeom prst="rect">
            <a:avLst/>
          </a:prstGeom>
        </p:spPr>
        <p:txBody>
          <a:bodyPr vert="horz" lIns="91460" tIns="45731" rIns="91460" bIns="45731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5375" y="2"/>
            <a:ext cx="2918830" cy="493315"/>
          </a:xfrm>
          <a:prstGeom prst="rect">
            <a:avLst/>
          </a:prstGeom>
        </p:spPr>
        <p:txBody>
          <a:bodyPr vert="horz" lIns="91460" tIns="45731" rIns="91460" bIns="45731" rtlCol="0"/>
          <a:lstStyle>
            <a:lvl1pPr algn="r">
              <a:defRPr sz="1200"/>
            </a:lvl1pPr>
          </a:lstStyle>
          <a:p>
            <a:fld id="{EA41FDA5-074B-4DC8-9DA9-9101BC9411F1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0" tIns="45731" rIns="91460" bIns="45731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1460" tIns="45731" rIns="91460" bIns="45731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3315"/>
          </a:xfrm>
          <a:prstGeom prst="rect">
            <a:avLst/>
          </a:prstGeom>
        </p:spPr>
        <p:txBody>
          <a:bodyPr vert="horz" lIns="91460" tIns="45731" rIns="91460" bIns="45731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5375" y="9371286"/>
            <a:ext cx="2918830" cy="493315"/>
          </a:xfrm>
          <a:prstGeom prst="rect">
            <a:avLst/>
          </a:prstGeom>
        </p:spPr>
        <p:txBody>
          <a:bodyPr vert="horz" lIns="91460" tIns="45731" rIns="91460" bIns="45731" rtlCol="0" anchor="b"/>
          <a:lstStyle>
            <a:lvl1pPr algn="r">
              <a:defRPr sz="1200"/>
            </a:lvl1pPr>
          </a:lstStyle>
          <a:p>
            <a:fld id="{15E46A83-443C-4DBE-AD86-A9A61796ED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C31B73-DA61-473F-9255-F73532CB3F9A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46A83-443C-4DBE-AD86-A9A61796EDB2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46A83-443C-4DBE-AD86-A9A61796EDB2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597A1F-8B58-495D-83BB-280A83166D44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46A83-443C-4DBE-AD86-A9A61796EDB2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8602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304B3D8-24E5-4BA6-B21B-B8E7617DBA71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46A83-443C-4DBE-AD86-A9A61796EDB2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46A83-443C-4DBE-AD86-A9A61796EDB2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92164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6FF18DD-3CDE-4A76-A9BC-14E934396482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52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D2A01-B9F3-4876-93BE-D25850902F94}" type="datetimeFigureOut">
              <a:rPr lang="ko-KR" altLang="en-US" smtClean="0"/>
              <a:pPr/>
              <a:t>2013-07-16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A71F4-1104-4BE6-9CF7-A8A00BC4B6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Box 4"/>
          <p:cNvSpPr txBox="1">
            <a:spLocks noChangeArrowheads="1"/>
          </p:cNvSpPr>
          <p:nvPr/>
        </p:nvSpPr>
        <p:spPr bwMode="auto">
          <a:xfrm>
            <a:off x="0" y="522920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err="1" smtClean="0">
                <a:latin typeface="다음_Regular" pitchFamily="2" charset="-127"/>
                <a:ea typeface="다음_Regular" pitchFamily="2" charset="-127"/>
              </a:rPr>
              <a:t>유아부</a:t>
            </a:r>
            <a:r>
              <a:rPr lang="ko-KR" altLang="en-US" sz="3200" dirty="0" smtClean="0">
                <a:latin typeface="다음_Regular" pitchFamily="2" charset="-127"/>
                <a:ea typeface="다음_Regular" pitchFamily="2" charset="-127"/>
              </a:rPr>
              <a:t> 강의에 오신 </a:t>
            </a:r>
            <a:endParaRPr lang="en-US" altLang="ko-KR" sz="3200" dirty="0" smtClean="0">
              <a:latin typeface="다음_Regular" pitchFamily="2" charset="-127"/>
              <a:ea typeface="다음_Regular" pitchFamily="2" charset="-127"/>
            </a:endParaRPr>
          </a:p>
          <a:p>
            <a:pPr algn="ctr"/>
            <a:r>
              <a:rPr lang="ko-KR" altLang="en-US" sz="3200" dirty="0" smtClean="0">
                <a:latin typeface="다음_Regular" pitchFamily="2" charset="-127"/>
                <a:ea typeface="다음_Regular" pitchFamily="2" charset="-127"/>
              </a:rPr>
              <a:t>여러분을 환영합니다</a:t>
            </a:r>
            <a:r>
              <a:rPr lang="en-US" altLang="ko-KR" sz="3200" dirty="0" smtClean="0">
                <a:latin typeface="다음_Regular" pitchFamily="2" charset="-127"/>
                <a:ea typeface="다음_Regular" pitchFamily="2" charset="-127"/>
              </a:rPr>
              <a:t>. </a:t>
            </a:r>
            <a:endParaRPr lang="ko-KR" altLang="en-US" sz="3200" dirty="0">
              <a:latin typeface="다음_Regular" pitchFamily="2" charset="-127"/>
              <a:ea typeface="다음_Regular" pitchFamily="2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2195736" y="692696"/>
            <a:ext cx="5328592" cy="5791082"/>
            <a:chOff x="1475656" y="692696"/>
            <a:chExt cx="5328592" cy="579108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0229" t="32264" r="30813" b="39167"/>
            <a:stretch>
              <a:fillRect/>
            </a:stretch>
          </p:blipFill>
          <p:spPr bwMode="auto">
            <a:xfrm>
              <a:off x="1475656" y="692696"/>
              <a:ext cx="4824536" cy="5791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직사각형 5"/>
            <p:cNvSpPr/>
            <p:nvPr/>
          </p:nvSpPr>
          <p:spPr>
            <a:xfrm>
              <a:off x="5868144" y="692696"/>
              <a:ext cx="936104" cy="2016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4581128"/>
            <a:ext cx="9144000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>
                <a:latin typeface="나눔명조" pitchFamily="18" charset="-127"/>
                <a:ea typeface="나눔명조" pitchFamily="18" charset="-127"/>
              </a:rPr>
              <a:t>하나님을  믿습니다</a:t>
            </a:r>
            <a:r>
              <a:rPr lang="en-US" altLang="ko-KR" sz="3600" b="1" dirty="0" smtClean="0">
                <a:latin typeface="나눔명조" pitchFamily="18" charset="-127"/>
                <a:ea typeface="나눔명조" pitchFamily="18" charset="-127"/>
              </a:rPr>
              <a:t>. </a:t>
            </a:r>
          </a:p>
          <a:p>
            <a:pPr algn="ctr"/>
            <a:r>
              <a:rPr lang="ko-KR" altLang="en-US" sz="3600" b="1" dirty="0" smtClean="0">
                <a:latin typeface="나눔명조" pitchFamily="18" charset="-127"/>
                <a:ea typeface="나눔명조" pitchFamily="18" charset="-127"/>
              </a:rPr>
              <a:t>하나님이 주신 것입니다</a:t>
            </a:r>
            <a:r>
              <a:rPr lang="en-US" altLang="ko-KR" sz="3600" b="1" dirty="0" smtClean="0">
                <a:latin typeface="나눔명조" pitchFamily="18" charset="-127"/>
                <a:ea typeface="나눔명조" pitchFamily="18" charset="-127"/>
              </a:rPr>
              <a:t>.</a:t>
            </a:r>
            <a:endParaRPr lang="ko-KR" altLang="en-US" sz="3600" b="1" dirty="0"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형 설명선 8"/>
          <p:cNvSpPr/>
          <p:nvPr/>
        </p:nvSpPr>
        <p:spPr>
          <a:xfrm>
            <a:off x="1115616" y="836712"/>
            <a:ext cx="5760640" cy="4248472"/>
          </a:xfrm>
          <a:prstGeom prst="wedgeEllipseCallout">
            <a:avLst>
              <a:gd name="adj1" fmla="val 61395"/>
              <a:gd name="adj2" fmla="val 2520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믿음을 보여줘</a:t>
            </a:r>
            <a:r>
              <a:rPr lang="en-US" altLang="ko-KR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</a:p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용기</a:t>
            </a:r>
            <a:r>
              <a:rPr lang="en-US" altLang="ko-KR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lang="ko-KR" altLang="en-US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용기</a:t>
            </a:r>
            <a:r>
              <a:rPr lang="en-US" altLang="ko-KR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</a:p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용기 있는 믿음</a:t>
            </a:r>
            <a:r>
              <a:rPr lang="en-US" altLang="ko-KR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  <a:endParaRPr lang="ko-KR" altLang="en-US" sz="4800" dirty="0">
              <a:solidFill>
                <a:schemeClr val="tx1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aidionsquare.com/data/mall/admin/13668795446300/item_13668795446300_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584" t="18928"/>
          <a:stretch>
            <a:fillRect/>
          </a:stretch>
        </p:blipFill>
        <p:spPr bwMode="auto">
          <a:xfrm>
            <a:off x="1547664" y="1412776"/>
            <a:ext cx="6552728" cy="594123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03848" y="548680"/>
            <a:ext cx="388843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어린이용 교재</a:t>
            </a:r>
            <a:endParaRPr lang="ko-KR" altLang="en-US" sz="4000" b="1" dirty="0"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1259632" y="1268760"/>
            <a:ext cx="7344816" cy="792088"/>
          </a:xfrm>
          <a:prstGeom prst="rect">
            <a:avLst/>
          </a:prstGeom>
          <a:solidFill>
            <a:srgbClr val="AB639D"/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000" b="1" dirty="0" smtClean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씩씩하게 믿음을 보여줘요</a:t>
            </a:r>
            <a:endParaRPr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2420888"/>
            <a:ext cx="7128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목표</a:t>
            </a:r>
            <a:r>
              <a:rPr lang="en-US" altLang="ko-KR" sz="4000" b="1" dirty="0" smtClean="0"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용기 있게 믿음을 지켜낼 수 </a:t>
            </a:r>
            <a:endParaRPr lang="en-US" altLang="ko-KR" sz="4000" b="1" dirty="0" smtClean="0">
              <a:latin typeface="나눔명조" pitchFamily="18" charset="-127"/>
              <a:ea typeface="나눔명조" pitchFamily="18" charset="-127"/>
            </a:endParaRPr>
          </a:p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있도록 훈련한다</a:t>
            </a:r>
            <a:r>
              <a:rPr lang="en-US" altLang="ko-KR" sz="4000" b="1" dirty="0" smtClean="0">
                <a:latin typeface="나눔명조" pitchFamily="18" charset="-127"/>
                <a:ea typeface="나눔명조" pitchFamily="18" charset="-127"/>
              </a:rPr>
              <a:t>. </a:t>
            </a:r>
            <a:endParaRPr lang="ko-KR" altLang="en-US" sz="4000" b="1" dirty="0"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44208" y="323945"/>
            <a:ext cx="216024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200" b="1" dirty="0" smtClean="0">
                <a:latin typeface="나눔명조" pitchFamily="18" charset="-127"/>
                <a:ea typeface="나눔명조" pitchFamily="18" charset="-127"/>
              </a:rPr>
              <a:t>적용</a:t>
            </a:r>
            <a:endParaRPr lang="ko-KR" altLang="en-US" sz="3200" b="1" dirty="0"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형 설명선 8"/>
          <p:cNvSpPr/>
          <p:nvPr/>
        </p:nvSpPr>
        <p:spPr>
          <a:xfrm>
            <a:off x="1115616" y="836712"/>
            <a:ext cx="5760640" cy="4248472"/>
          </a:xfrm>
          <a:prstGeom prst="wedgeEllipseCallout">
            <a:avLst>
              <a:gd name="adj1" fmla="val 61395"/>
              <a:gd name="adj2" fmla="val 2520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믿음을 보여줘</a:t>
            </a:r>
            <a:r>
              <a:rPr lang="en-US" altLang="ko-KR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</a:p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용기</a:t>
            </a:r>
            <a:r>
              <a:rPr lang="en-US" altLang="ko-KR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lang="ko-KR" altLang="en-US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용기</a:t>
            </a:r>
            <a:r>
              <a:rPr lang="en-US" altLang="ko-KR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</a:p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용기 있는 믿음</a:t>
            </a:r>
            <a:r>
              <a:rPr lang="en-US" altLang="ko-KR" sz="4800" dirty="0" smtClean="0">
                <a:solidFill>
                  <a:schemeClr val="tx1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  <a:endParaRPr lang="ko-KR" altLang="en-US" sz="4800" dirty="0">
              <a:solidFill>
                <a:schemeClr val="tx1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43663" y="260350"/>
            <a:ext cx="2160587" cy="5857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32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암송 찬양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188" y="908050"/>
            <a:ext cx="8101012" cy="6477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3600" b="1" dirty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2</a:t>
            </a:r>
            <a:r>
              <a:rPr lang="ko-KR" altLang="en-US" sz="3600" b="1" dirty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과 차별 없는 사랑으로 믿음을 보여줘요</a:t>
            </a:r>
          </a:p>
        </p:txBody>
      </p:sp>
      <p:graphicFrame>
        <p:nvGraphicFramePr>
          <p:cNvPr id="10" name="다이어그램 9"/>
          <p:cNvGraphicFramePr/>
          <p:nvPr/>
        </p:nvGraphicFramePr>
        <p:xfrm>
          <a:off x="251520" y="1772816"/>
          <a:ext cx="8640960" cy="48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116013" y="1773238"/>
            <a:ext cx="7343775" cy="792162"/>
          </a:xfrm>
          <a:prstGeom prst="rect">
            <a:avLst/>
          </a:prstGeom>
          <a:solidFill>
            <a:srgbClr val="AB639D"/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000" b="1" dirty="0" err="1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토돌이의</a:t>
            </a:r>
            <a:r>
              <a:rPr lang="ko-KR" altLang="en-US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초대</a:t>
            </a:r>
            <a:endParaRPr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8195" name="TextBox 3"/>
          <p:cNvSpPr txBox="1">
            <a:spLocks noChangeArrowheads="1"/>
          </p:cNvSpPr>
          <p:nvPr/>
        </p:nvSpPr>
        <p:spPr bwMode="auto">
          <a:xfrm>
            <a:off x="1187450" y="2924175"/>
            <a:ext cx="712946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목표</a:t>
            </a:r>
            <a:r>
              <a:rPr lang="en-US" altLang="ko-KR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‘</a:t>
            </a:r>
            <a:r>
              <a:rPr lang="ko-KR" altLang="en-US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토돌이의 초대</a:t>
            </a:r>
            <a:r>
              <a:rPr lang="en-US" altLang="ko-KR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’ </a:t>
            </a:r>
            <a:r>
              <a:rPr lang="ko-KR" altLang="en-US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이야기를 통해 </a:t>
            </a:r>
            <a:endParaRPr lang="en-US" altLang="ko-KR" sz="4000" b="1" smtClean="0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차별이 어떠한 것인지 느껴본다</a:t>
            </a:r>
            <a:r>
              <a:rPr lang="en-US" altLang="ko-KR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.</a:t>
            </a:r>
            <a:endParaRPr lang="ko-KR" altLang="en-US" sz="4000" b="1" smtClean="0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3663" y="836613"/>
            <a:ext cx="21605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32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배움터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50825" y="1989138"/>
            <a:ext cx="8713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4000" smtClean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차별 없는 사랑으로 믿음을 보여주는 건</a:t>
            </a:r>
            <a:endParaRPr lang="en-US" altLang="ko-KR" sz="4000" smtClean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50825" y="2924175"/>
            <a:ext cx="8713788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4000" dirty="0" smtClean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하나님이 우리를 사랑하신 것처럼</a:t>
            </a:r>
            <a:endParaRPr lang="en-US" altLang="ko-KR" sz="4000" dirty="0" smtClean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4000" dirty="0" smtClean="0">
                <a:solidFill>
                  <a:srgbClr val="FF0000"/>
                </a:solidFill>
                <a:latin typeface="나눔명조 ExtraBold" pitchFamily="18" charset="-127"/>
                <a:ea typeface="나눔명조 ExtraBold" pitchFamily="18" charset="-127"/>
              </a:rPr>
              <a:t>나와 다른 사람을 똑같이 사랑하고 </a:t>
            </a:r>
            <a:endParaRPr lang="en-US" altLang="ko-KR" sz="4000" dirty="0" smtClean="0">
              <a:solidFill>
                <a:srgbClr val="FF0000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4000" dirty="0" smtClean="0">
                <a:solidFill>
                  <a:srgbClr val="FF0000"/>
                </a:solidFill>
                <a:latin typeface="나눔명조 ExtraBold" pitchFamily="18" charset="-127"/>
                <a:ea typeface="나눔명조 ExtraBold" pitchFamily="18" charset="-127"/>
              </a:rPr>
              <a:t>도와주는 것이란다</a:t>
            </a:r>
            <a:r>
              <a:rPr lang="en-US" altLang="ko-KR" sz="4000" dirty="0" smtClean="0">
                <a:solidFill>
                  <a:srgbClr val="FF0000"/>
                </a:solidFill>
                <a:latin typeface="나눔명조 ExtraBold" pitchFamily="18" charset="-127"/>
                <a:ea typeface="나눔명조 ExtraBold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229600" cy="574665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ko-KR" altLang="en-US" sz="5400" b="1" dirty="0" smtClean="0">
                <a:latin typeface="+mj-ea"/>
              </a:rPr>
              <a:t>형제들아 너희가 </a:t>
            </a:r>
            <a:r>
              <a:rPr lang="en-US" altLang="ko-KR" sz="5400" b="1" dirty="0" smtClean="0">
                <a:latin typeface="+mj-ea"/>
              </a:rPr>
              <a:t/>
            </a:r>
            <a:br>
              <a:rPr lang="en-US" altLang="ko-KR" sz="5400" b="1" dirty="0" smtClean="0">
                <a:latin typeface="+mj-ea"/>
              </a:rPr>
            </a:br>
            <a:r>
              <a:rPr lang="ko-KR" altLang="en-US" sz="5400" b="1" dirty="0" smtClean="0">
                <a:latin typeface="+mj-ea"/>
              </a:rPr>
              <a:t>여러 가지 시험을 당하거든 </a:t>
            </a:r>
            <a:r>
              <a:rPr lang="en-US" altLang="ko-KR" sz="5400" b="1" dirty="0" smtClean="0">
                <a:latin typeface="+mj-ea"/>
              </a:rPr>
              <a:t/>
            </a:r>
            <a:br>
              <a:rPr lang="en-US" altLang="ko-KR" sz="5400" b="1" dirty="0" smtClean="0">
                <a:latin typeface="+mj-ea"/>
              </a:rPr>
            </a:br>
            <a:r>
              <a:rPr lang="ko-KR" altLang="en-US" sz="5400" b="1" dirty="0" smtClean="0">
                <a:latin typeface="+mj-ea"/>
              </a:rPr>
              <a:t>온전히 기쁘게 여기라</a:t>
            </a:r>
            <a:r>
              <a:rPr lang="en-US" altLang="ko-KR" sz="5400" b="1" dirty="0" smtClean="0">
                <a:latin typeface="+mj-ea"/>
              </a:rPr>
              <a:t/>
            </a:r>
            <a:br>
              <a:rPr lang="en-US" altLang="ko-KR" sz="5400" b="1" dirty="0" smtClean="0">
                <a:latin typeface="+mj-ea"/>
              </a:rPr>
            </a:br>
            <a:r>
              <a:rPr lang="en-US" altLang="ko-KR" sz="5400" b="1" dirty="0" smtClean="0">
                <a:latin typeface="+mj-ea"/>
              </a:rPr>
              <a:t>(</a:t>
            </a:r>
            <a:r>
              <a:rPr lang="ko-KR" altLang="en-US" sz="5400" b="1" dirty="0" err="1" smtClean="0">
                <a:latin typeface="+mj-ea"/>
              </a:rPr>
              <a:t>야고보서</a:t>
            </a:r>
            <a:r>
              <a:rPr lang="ko-KR" altLang="en-US" sz="5400" b="1" dirty="0" smtClean="0">
                <a:latin typeface="+mj-ea"/>
              </a:rPr>
              <a:t> </a:t>
            </a:r>
            <a:r>
              <a:rPr lang="en-US" altLang="ko-KR" sz="5400" b="1" dirty="0" smtClean="0">
                <a:latin typeface="+mj-ea"/>
              </a:rPr>
              <a:t>1:2)</a:t>
            </a:r>
            <a:endParaRPr lang="ko-KR" altLang="en-US" sz="5400" b="1" dirty="0"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1042988" y="1844675"/>
            <a:ext cx="7345362" cy="792163"/>
          </a:xfrm>
          <a:prstGeom prst="rect">
            <a:avLst/>
          </a:prstGeom>
          <a:solidFill>
            <a:srgbClr val="AB639D"/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사랑으로 믿음을 보여 준 </a:t>
            </a:r>
            <a:r>
              <a:rPr lang="ko-KR" altLang="en-US" sz="4000" b="1" dirty="0" err="1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보아스</a:t>
            </a:r>
            <a:endParaRPr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900113" y="3001963"/>
            <a:ext cx="75596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목표</a:t>
            </a:r>
            <a:r>
              <a:rPr lang="en-US" altLang="ko-KR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차별 없는 사랑으로 믿음을 보여준 보아스의 이야기를 기억한다</a:t>
            </a:r>
            <a:r>
              <a:rPr lang="en-US" altLang="ko-KR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.</a:t>
            </a:r>
            <a:endParaRPr lang="ko-KR" altLang="en-US" sz="4000" b="1" smtClean="0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3663" y="836613"/>
            <a:ext cx="21605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32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성경이야기</a:t>
            </a:r>
          </a:p>
        </p:txBody>
      </p:sp>
      <p:sp>
        <p:nvSpPr>
          <p:cNvPr id="14341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5445224"/>
            <a:ext cx="9144000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3600" b="1" dirty="0" err="1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보아스는</a:t>
            </a:r>
            <a:r>
              <a:rPr lang="ko-KR" altLang="en-US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하나님의 사랑으로  </a:t>
            </a:r>
            <a:endParaRPr lang="en-US" altLang="ko-KR" sz="36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  <a:p>
            <a:pPr algn="ctr">
              <a:defRPr/>
            </a:pPr>
            <a:r>
              <a:rPr lang="ko-KR" altLang="en-US" sz="3600" b="1" dirty="0" smtClean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사람들에게 </a:t>
            </a:r>
            <a:r>
              <a:rPr lang="ko-KR" altLang="en-US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사랑을 베풀었어요</a:t>
            </a:r>
            <a:r>
              <a:rPr lang="en-US" altLang="ko-KR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.</a:t>
            </a:r>
            <a:r>
              <a:rPr lang="ko-KR" altLang="en-US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373216"/>
            <a:ext cx="9144000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3600" b="1" dirty="0" err="1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보아스는</a:t>
            </a:r>
            <a:r>
              <a:rPr lang="ko-KR" altLang="en-US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하나님의 사랑으로</a:t>
            </a:r>
            <a:endParaRPr lang="en-US" altLang="ko-KR" sz="36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  <a:p>
            <a:pPr algn="ctr">
              <a:defRPr/>
            </a:pPr>
            <a:r>
              <a:rPr lang="ko-KR" altLang="en-US" sz="3600" b="1" dirty="0" err="1" smtClean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룻에게도</a:t>
            </a:r>
            <a:r>
              <a:rPr lang="ko-KR" altLang="en-US" sz="3600" b="1" dirty="0" smtClean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</a:t>
            </a:r>
            <a:r>
              <a:rPr lang="ko-KR" altLang="en-US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사랑을 베풀었어요</a:t>
            </a:r>
            <a:r>
              <a:rPr lang="en-US" altLang="ko-KR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.</a:t>
            </a:r>
            <a:endParaRPr lang="ko-KR" altLang="en-US" sz="36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221088"/>
            <a:ext cx="9144000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3600" b="1" dirty="0" err="1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보아스는</a:t>
            </a:r>
            <a:r>
              <a:rPr lang="ko-KR" altLang="en-US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</a:t>
            </a:r>
            <a:r>
              <a:rPr lang="ko-KR" altLang="en-US" sz="3600" b="1" dirty="0" err="1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룻을</a:t>
            </a:r>
            <a:r>
              <a:rPr lang="ko-KR" altLang="en-US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어떻게 도와주었나요</a:t>
            </a:r>
            <a:r>
              <a:rPr lang="en-US" altLang="ko-KR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?</a:t>
            </a:r>
            <a:endParaRPr lang="ko-KR" altLang="en-US" sz="36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4581128"/>
            <a:ext cx="9144000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3600" b="1" dirty="0" err="1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보아스는</a:t>
            </a:r>
            <a:r>
              <a:rPr lang="ko-KR" altLang="en-US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하나님의 사랑으로</a:t>
            </a:r>
            <a:endParaRPr lang="en-US" altLang="ko-KR" sz="36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  <a:p>
            <a:pPr algn="ctr">
              <a:defRPr/>
            </a:pPr>
            <a:r>
              <a:rPr lang="ko-KR" altLang="en-US" sz="3600" b="1" dirty="0" smtClean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내 것을 나누어 끝까지 </a:t>
            </a:r>
            <a:r>
              <a:rPr lang="ko-KR" altLang="en-US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사랑을 베풀었어요</a:t>
            </a:r>
            <a:r>
              <a:rPr lang="en-US" altLang="ko-KR" sz="36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.</a:t>
            </a:r>
            <a:endParaRPr lang="ko-KR" altLang="en-US" sz="36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형 설명선 8"/>
          <p:cNvSpPr/>
          <p:nvPr/>
        </p:nvSpPr>
        <p:spPr>
          <a:xfrm>
            <a:off x="1908175" y="692150"/>
            <a:ext cx="5903913" cy="4249738"/>
          </a:xfrm>
          <a:prstGeom prst="wedgeEllipseCallout">
            <a:avLst>
              <a:gd name="adj1" fmla="val -54127"/>
              <a:gd name="adj2" fmla="val 2799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믿음을 보여줘</a:t>
            </a:r>
            <a:r>
              <a:rPr lang="en-US" altLang="ko-KR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</a:p>
          <a:p>
            <a:pPr algn="ctr">
              <a:defRPr/>
            </a:pPr>
            <a:r>
              <a:rPr lang="ko-KR" altLang="en-US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사랑</a:t>
            </a:r>
            <a:r>
              <a:rPr lang="en-US" altLang="ko-KR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lang="ko-KR" altLang="en-US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사랑</a:t>
            </a:r>
            <a:r>
              <a:rPr lang="en-US" altLang="ko-KR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</a:p>
          <a:p>
            <a:pPr algn="ctr">
              <a:defRPr/>
            </a:pPr>
            <a:r>
              <a:rPr lang="ko-KR" altLang="en-US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차별 없는 사랑</a:t>
            </a:r>
            <a:r>
              <a:rPr lang="en-US" altLang="ko-KR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  <a:endParaRPr lang="ko-KR" altLang="en-US" sz="48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1042988" y="1844675"/>
            <a:ext cx="7345362" cy="792163"/>
          </a:xfrm>
          <a:prstGeom prst="rect">
            <a:avLst/>
          </a:prstGeom>
          <a:solidFill>
            <a:srgbClr val="AB639D"/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누구에게나 똑같은 사랑으로</a:t>
            </a:r>
            <a:endParaRPr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900113" y="3001963"/>
            <a:ext cx="75596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목표</a:t>
            </a:r>
            <a:r>
              <a:rPr lang="en-US" altLang="ko-KR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차별 없는 사랑의 행동으로 믿음을 보여줄 수 있도록 훈련한다</a:t>
            </a:r>
            <a:r>
              <a:rPr lang="en-US" altLang="ko-KR" sz="4000" b="1" smtClean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..</a:t>
            </a:r>
            <a:endParaRPr lang="ko-KR" altLang="en-US" sz="4000" b="1" smtClean="0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3663" y="836613"/>
            <a:ext cx="21605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32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적용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그림 3" descr="2과-적용 copy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l="17162" t="48950" r="20197" b="16400"/>
          <a:stretch>
            <a:fillRect/>
          </a:stretch>
        </p:blipFill>
        <p:spPr bwMode="auto">
          <a:xfrm>
            <a:off x="1116013" y="765175"/>
            <a:ext cx="7488237" cy="584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형 설명선 8"/>
          <p:cNvSpPr/>
          <p:nvPr/>
        </p:nvSpPr>
        <p:spPr>
          <a:xfrm>
            <a:off x="1908175" y="692150"/>
            <a:ext cx="5903913" cy="4249738"/>
          </a:xfrm>
          <a:prstGeom prst="wedgeEllipseCallout">
            <a:avLst>
              <a:gd name="adj1" fmla="val -54127"/>
              <a:gd name="adj2" fmla="val 2799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믿음을 보여줘</a:t>
            </a:r>
            <a:r>
              <a:rPr lang="en-US" altLang="ko-KR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</a:p>
          <a:p>
            <a:pPr algn="ctr">
              <a:defRPr/>
            </a:pPr>
            <a:r>
              <a:rPr lang="ko-KR" altLang="en-US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사랑</a:t>
            </a:r>
            <a:r>
              <a:rPr lang="en-US" altLang="ko-KR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lang="ko-KR" altLang="en-US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사랑</a:t>
            </a:r>
            <a:r>
              <a:rPr lang="en-US" altLang="ko-KR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</a:p>
          <a:p>
            <a:pPr algn="ctr">
              <a:defRPr/>
            </a:pPr>
            <a:r>
              <a:rPr lang="ko-KR" altLang="en-US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차별 없는 사랑</a:t>
            </a:r>
            <a:r>
              <a:rPr lang="en-US" altLang="ko-KR" sz="48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  <a:endParaRPr lang="ko-KR" altLang="en-US" sz="48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43663" y="260350"/>
            <a:ext cx="2160587" cy="5857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32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암송 찬양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aidion.org/new/vbs/2013/summer/img/sub5/img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7485856" cy="528413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44208" y="323945"/>
            <a:ext cx="216024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200" b="1" dirty="0" smtClean="0">
                <a:latin typeface="나눔명조" pitchFamily="18" charset="-127"/>
                <a:ea typeface="나눔명조" pitchFamily="18" charset="-127"/>
              </a:rPr>
              <a:t>활동자료집</a:t>
            </a:r>
            <a:endParaRPr lang="ko-KR" altLang="en-US" sz="3200" b="1" dirty="0"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332656"/>
            <a:ext cx="7272808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000" b="1" dirty="0" smtClean="0">
                <a:latin typeface="나눔명조" pitchFamily="18" charset="-127"/>
                <a:ea typeface="나눔명조" pitchFamily="18" charset="-127"/>
              </a:rPr>
              <a:t>1</a:t>
            </a:r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과 용기 있는 믿음을 보여줘요</a:t>
            </a:r>
            <a:endParaRPr lang="ko-KR" altLang="en-US" sz="4000" b="1" dirty="0">
              <a:latin typeface="나눔명조" pitchFamily="18" charset="-127"/>
              <a:ea typeface="나눔명조" pitchFamily="18" charset="-127"/>
            </a:endParaRPr>
          </a:p>
        </p:txBody>
      </p:sp>
      <p:graphicFrame>
        <p:nvGraphicFramePr>
          <p:cNvPr id="10" name="다이어그램 9"/>
          <p:cNvGraphicFramePr/>
          <p:nvPr/>
        </p:nvGraphicFramePr>
        <p:xfrm>
          <a:off x="827584" y="1268760"/>
          <a:ext cx="8100392" cy="537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63688" y="620688"/>
            <a:ext cx="5544616" cy="724942"/>
          </a:xfr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1</a:t>
            </a:r>
            <a:r>
              <a:rPr lang="ko-KR" altLang="en-US" dirty="0" smtClean="0">
                <a:latin typeface="+mn-ea"/>
                <a:ea typeface="+mn-ea"/>
              </a:rPr>
              <a:t>과 믿음의 오뚝이</a:t>
            </a:r>
            <a:endParaRPr lang="ko-KR" altLang="en-US" dirty="0">
              <a:latin typeface="+mn-ea"/>
              <a:ea typeface="+mn-ea"/>
            </a:endParaRPr>
          </a:p>
        </p:txBody>
      </p:sp>
      <p:pic>
        <p:nvPicPr>
          <p:cNvPr id="4" name="내용 개체 틀 3" descr="13711711478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95325"/>
            <a:ext cx="3934532" cy="5246043"/>
          </a:xfrm>
        </p:spPr>
      </p:pic>
      <p:pic>
        <p:nvPicPr>
          <p:cNvPr id="5" name="그림 4" descr="1371171911775.jpg"/>
          <p:cNvPicPr>
            <a:picLocks noChangeAspect="1"/>
          </p:cNvPicPr>
          <p:nvPr/>
        </p:nvPicPr>
        <p:blipFill>
          <a:blip r:embed="rId3" cstate="print"/>
          <a:srcRect l="5511" t="10101" r="4890" b="12200"/>
          <a:stretch>
            <a:fillRect/>
          </a:stretch>
        </p:blipFill>
        <p:spPr>
          <a:xfrm>
            <a:off x="4427984" y="1495325"/>
            <a:ext cx="4499992" cy="5203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제목 1"/>
          <p:cNvSpPr txBox="1">
            <a:spLocks/>
          </p:cNvSpPr>
          <p:nvPr/>
        </p:nvSpPr>
        <p:spPr bwMode="auto">
          <a:xfrm>
            <a:off x="971600" y="548680"/>
            <a:ext cx="7128792" cy="724942"/>
          </a:xfrm>
          <a:prstGeom prst="rect">
            <a:avLst/>
          </a:prstGeom>
          <a:ln w="57150" cap="flat" cmpd="sng" algn="ctr">
            <a:solidFill>
              <a:schemeClr val="accent4"/>
            </a:solidFill>
            <a:prstDash val="solid"/>
            <a:miter lim="800000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과 불어라 사랑의 바람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!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5" name="그림 4" descr="13711719306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600" y="1554189"/>
            <a:ext cx="3890384" cy="5187179"/>
          </a:xfrm>
          <a:prstGeom prst="rect">
            <a:avLst/>
          </a:prstGeom>
        </p:spPr>
      </p:pic>
      <p:pic>
        <p:nvPicPr>
          <p:cNvPr id="6" name="그림 5" descr="13711719371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584176"/>
            <a:ext cx="3759882" cy="5013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 bwMode="auto">
          <a:xfrm>
            <a:off x="1547664" y="548680"/>
            <a:ext cx="7128792" cy="724942"/>
          </a:xfrm>
          <a:prstGeom prst="rect">
            <a:avLst/>
          </a:prstGeom>
          <a:ln w="57150" cap="flat" cmpd="sng" algn="ctr">
            <a:solidFill>
              <a:schemeClr val="accent4"/>
            </a:solidFill>
            <a:prstDash val="solid"/>
            <a:miter lim="800000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과 겸손의 바구니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!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5" name="그림 4" descr="13711719444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556792"/>
            <a:ext cx="3872381" cy="5163175"/>
          </a:xfrm>
          <a:prstGeom prst="rect">
            <a:avLst/>
          </a:prstGeom>
        </p:spPr>
      </p:pic>
      <p:pic>
        <p:nvPicPr>
          <p:cNvPr id="6" name="그림 5" descr="13711719482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84784"/>
            <a:ext cx="3872381" cy="516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188" y="1054100"/>
            <a:ext cx="8101012" cy="64611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600" b="1" dirty="0">
                <a:latin typeface="나눔명조" pitchFamily="18" charset="-127"/>
                <a:ea typeface="나눔명조" pitchFamily="18" charset="-127"/>
              </a:rPr>
              <a:t>3</a:t>
            </a:r>
            <a:r>
              <a:rPr kumimoji="0" lang="ko-KR" altLang="en-US" sz="3600" b="1" dirty="0">
                <a:latin typeface="나눔명조" pitchFamily="18" charset="-127"/>
                <a:ea typeface="나눔명조" pitchFamily="18" charset="-127"/>
              </a:rPr>
              <a:t>과 지혜로운 말로 믿음을 보여줘요</a:t>
            </a:r>
          </a:p>
        </p:txBody>
      </p:sp>
      <p:graphicFrame>
        <p:nvGraphicFramePr>
          <p:cNvPr id="6" name="다이어그램 5"/>
          <p:cNvGraphicFramePr/>
          <p:nvPr/>
        </p:nvGraphicFramePr>
        <p:xfrm>
          <a:off x="251520" y="1844824"/>
          <a:ext cx="8640960" cy="48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87624" y="980728"/>
            <a:ext cx="6768752" cy="1143000"/>
          </a:xfr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ko-KR" altLang="en-US" b="1" dirty="0" smtClean="0"/>
              <a:t>말과 관련된 속담</a:t>
            </a:r>
            <a:endParaRPr lang="ko-KR" altLang="en-US" b="1" dirty="0"/>
          </a:p>
        </p:txBody>
      </p:sp>
      <p:sp>
        <p:nvSpPr>
          <p:cNvPr id="4" name="제목 1"/>
          <p:cNvSpPr txBox="1">
            <a:spLocks/>
          </p:cNvSpPr>
          <p:nvPr/>
        </p:nvSpPr>
        <p:spPr bwMode="auto">
          <a:xfrm>
            <a:off x="719584" y="2493417"/>
            <a:ext cx="66452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kumimoji="0" lang="ko-KR" altLang="en-US" sz="4400" b="1" dirty="0" smtClean="0">
                <a:solidFill>
                  <a:prstClr val="black"/>
                </a:solidFill>
                <a:latin typeface="맑은 고딕"/>
                <a:ea typeface="맑은 고딕"/>
              </a:rPr>
              <a:t>발 없는 말이 천리 간다</a:t>
            </a:r>
            <a:endParaRPr kumimoji="0" lang="ko-KR" altLang="en-US" sz="4400" b="1" dirty="0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 bwMode="auto">
          <a:xfrm>
            <a:off x="719584" y="3501479"/>
            <a:ext cx="795687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kumimoji="0" lang="ko-KR" altLang="en-US" sz="4400" b="1" dirty="0" smtClean="0">
                <a:solidFill>
                  <a:prstClr val="black"/>
                </a:solidFill>
                <a:latin typeface="맑은 고딕"/>
                <a:ea typeface="맑은 고딕"/>
              </a:rPr>
              <a:t>말 한마디로 천냥 </a:t>
            </a:r>
            <a:r>
              <a:rPr kumimoji="0" lang="ko-KR" altLang="en-US" sz="4400" b="1" smtClean="0">
                <a:solidFill>
                  <a:prstClr val="black"/>
                </a:solidFill>
                <a:latin typeface="맑은 고딕"/>
                <a:ea typeface="맑은 고딕"/>
              </a:rPr>
              <a:t>빚을 갚는다</a:t>
            </a:r>
            <a:endParaRPr kumimoji="0" lang="ko-KR" altLang="en-US" sz="4400" b="1" dirty="0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 bwMode="auto">
          <a:xfrm>
            <a:off x="755576" y="4653136"/>
            <a:ext cx="576064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kumimoji="0" lang="ko-KR" altLang="en-US" sz="4400" b="1" dirty="0" smtClean="0">
                <a:solidFill>
                  <a:prstClr val="black"/>
                </a:solidFill>
                <a:latin typeface="맑은 고딕"/>
                <a:ea typeface="맑은 고딕"/>
              </a:rPr>
              <a:t>낮 말은 새가 듣고 </a:t>
            </a:r>
            <a:endParaRPr kumimoji="0" lang="en-US" altLang="ko-KR" sz="4400" b="1" dirty="0" smtClean="0">
              <a:solidFill>
                <a:prstClr val="black"/>
              </a:solidFill>
              <a:latin typeface="맑은 고딕"/>
              <a:ea typeface="맑은 고딕"/>
            </a:endParaRPr>
          </a:p>
          <a:p>
            <a:pPr>
              <a:defRPr/>
            </a:pPr>
            <a:r>
              <a:rPr kumimoji="0" lang="ko-KR" altLang="en-US" sz="4400" b="1" dirty="0" smtClean="0">
                <a:solidFill>
                  <a:prstClr val="black"/>
                </a:solidFill>
                <a:latin typeface="맑은 고딕"/>
                <a:ea typeface="맑은 고딕"/>
              </a:rPr>
              <a:t>밤 말은 쥐가 듣는다</a:t>
            </a:r>
            <a:endParaRPr kumimoji="0" lang="ko-KR" altLang="en-US" sz="4400" b="1" dirty="0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9750" y="1196975"/>
            <a:ext cx="8229600" cy="5327650"/>
          </a:xfr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ko-KR" altLang="en-US" b="1" dirty="0" smtClean="0">
                <a:latin typeface="+mn-ea"/>
              </a:rPr>
              <a:t>그러나 너희 마음 속에 </a:t>
            </a:r>
            <a:r>
              <a:rPr lang="en-US" altLang="ko-KR" b="1" dirty="0" smtClean="0">
                <a:latin typeface="+mn-ea"/>
              </a:rPr>
              <a:t/>
            </a:r>
            <a:br>
              <a:rPr lang="en-US" altLang="ko-KR" b="1" dirty="0" smtClean="0">
                <a:latin typeface="+mn-ea"/>
              </a:rPr>
            </a:br>
            <a:r>
              <a:rPr lang="ko-KR" altLang="en-US" b="1" dirty="0" smtClean="0">
                <a:latin typeface="+mn-ea"/>
              </a:rPr>
              <a:t>독한 시기와 다툼이 있으면 </a:t>
            </a:r>
            <a:r>
              <a:rPr lang="en-US" altLang="ko-KR" b="1" dirty="0" smtClean="0">
                <a:latin typeface="+mn-ea"/>
              </a:rPr>
              <a:t/>
            </a:r>
            <a:br>
              <a:rPr lang="en-US" altLang="ko-KR" b="1" dirty="0" smtClean="0">
                <a:latin typeface="+mn-ea"/>
              </a:rPr>
            </a:br>
            <a:r>
              <a:rPr lang="ko-KR" altLang="en-US" b="1" dirty="0" smtClean="0">
                <a:latin typeface="+mn-ea"/>
              </a:rPr>
              <a:t>자랑하지 말라 </a:t>
            </a:r>
            <a:r>
              <a:rPr lang="en-US" altLang="ko-KR" b="1" dirty="0" smtClean="0">
                <a:latin typeface="+mn-ea"/>
              </a:rPr>
              <a:t/>
            </a:r>
            <a:br>
              <a:rPr lang="en-US" altLang="ko-KR" b="1" dirty="0" smtClean="0">
                <a:latin typeface="+mn-ea"/>
              </a:rPr>
            </a:br>
            <a:r>
              <a:rPr lang="ko-KR" altLang="en-US" b="1" dirty="0" smtClean="0">
                <a:latin typeface="+mn-ea"/>
              </a:rPr>
              <a:t>진리를 거슬러 거짓말하지 말라</a:t>
            </a:r>
            <a:r>
              <a:rPr lang="en-US" altLang="ko-KR" b="1" dirty="0" smtClean="0">
                <a:latin typeface="+mn-ea"/>
              </a:rPr>
              <a:t/>
            </a:r>
            <a:br>
              <a:rPr lang="en-US" altLang="ko-KR" b="1" dirty="0" smtClean="0">
                <a:latin typeface="+mn-ea"/>
              </a:rPr>
            </a:br>
            <a:r>
              <a:rPr lang="en-US" altLang="ko-KR" b="1" dirty="0" smtClean="0">
                <a:latin typeface="+mn-ea"/>
              </a:rPr>
              <a:t>(</a:t>
            </a:r>
            <a:r>
              <a:rPr lang="ko-KR" altLang="en-US" b="1" dirty="0" err="1" smtClean="0">
                <a:latin typeface="+mn-ea"/>
              </a:rPr>
              <a:t>야고보서</a:t>
            </a:r>
            <a:r>
              <a:rPr lang="ko-KR" altLang="en-US" b="1" dirty="0" smtClean="0">
                <a:latin typeface="+mn-ea"/>
              </a:rPr>
              <a:t> </a:t>
            </a:r>
            <a:r>
              <a:rPr lang="en-US" altLang="ko-KR" b="1" dirty="0" smtClean="0">
                <a:latin typeface="+mn-ea"/>
              </a:rPr>
              <a:t>3:14)</a:t>
            </a:r>
            <a:endParaRPr lang="ko-KR" altLang="en-US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771083"/>
            <a:ext cx="8281169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3600" dirty="0" smtClean="0">
                <a:solidFill>
                  <a:schemeClr val="accent1"/>
                </a:solidFill>
                <a:latin typeface="+mn-ea"/>
                <a:ea typeface="+mn-ea"/>
              </a:rPr>
              <a:t>오직 </a:t>
            </a:r>
            <a:r>
              <a:rPr lang="ko-KR" altLang="en-US" sz="3600" dirty="0">
                <a:solidFill>
                  <a:schemeClr val="accent1"/>
                </a:solidFill>
                <a:latin typeface="+mn-ea"/>
                <a:ea typeface="+mn-ea"/>
              </a:rPr>
              <a:t>위로부터 난 지혜는 </a:t>
            </a:r>
            <a:r>
              <a:rPr lang="ko-KR" altLang="en-US" sz="3600" dirty="0" smtClean="0">
                <a:solidFill>
                  <a:schemeClr val="accent1"/>
                </a:solidFill>
                <a:latin typeface="+mn-ea"/>
                <a:ea typeface="+mn-ea"/>
              </a:rPr>
              <a:t>     </a:t>
            </a:r>
            <a:r>
              <a:rPr lang="en-US" altLang="ko-KR" sz="3600" b="1" dirty="0" smtClean="0"/>
              <a:t>[</a:t>
            </a:r>
            <a:r>
              <a:rPr lang="ko-KR" altLang="en-US" sz="3600" b="1" dirty="0" smtClean="0"/>
              <a:t>약 </a:t>
            </a:r>
            <a:r>
              <a:rPr lang="en-US" altLang="ko-KR" sz="3600" b="1" dirty="0" smtClean="0"/>
              <a:t>3:17] 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sz="3600" dirty="0" smtClean="0">
                <a:latin typeface="+mn-ea"/>
                <a:ea typeface="+mn-ea"/>
              </a:rPr>
              <a:t>첫째 </a:t>
            </a:r>
            <a:r>
              <a:rPr lang="ko-KR" altLang="en-US" sz="3600" dirty="0">
                <a:latin typeface="+mn-ea"/>
                <a:ea typeface="+mn-ea"/>
              </a:rPr>
              <a:t>성결하고 </a:t>
            </a:r>
            <a:endParaRPr lang="en-US" altLang="ko-KR" sz="36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3600" dirty="0">
                <a:latin typeface="+mn-ea"/>
                <a:ea typeface="+mn-ea"/>
              </a:rPr>
              <a:t>다음에 화평하고 관용하고 양순하며 </a:t>
            </a:r>
            <a:endParaRPr lang="en-US" altLang="ko-KR" sz="36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3600" dirty="0">
                <a:latin typeface="+mn-ea"/>
                <a:ea typeface="+mn-ea"/>
              </a:rPr>
              <a:t>긍휼과 선한 열매가 가득하고 </a:t>
            </a:r>
            <a:endParaRPr lang="en-US" altLang="ko-KR" sz="36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3600" dirty="0">
                <a:latin typeface="+mn-ea"/>
                <a:ea typeface="+mn-ea"/>
              </a:rPr>
              <a:t>편견과 거짓이 없나니 </a:t>
            </a:r>
            <a:endParaRPr lang="en-US" altLang="ko-KR" sz="36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3600" dirty="0">
                <a:latin typeface="+mn-ea"/>
                <a:ea typeface="+mn-ea"/>
              </a:rPr>
              <a:t>화평하게 하는 자들은 </a:t>
            </a:r>
            <a:endParaRPr lang="en-US" altLang="ko-KR" sz="36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3600" dirty="0">
                <a:latin typeface="+mn-ea"/>
                <a:ea typeface="+mn-ea"/>
              </a:rPr>
              <a:t>화평으로 심어 의의 열매를 거두느니라</a:t>
            </a:r>
          </a:p>
          <a:p>
            <a:pPr>
              <a:defRPr/>
            </a:pP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사각형 설명선 4"/>
          <p:cNvSpPr/>
          <p:nvPr/>
        </p:nvSpPr>
        <p:spPr>
          <a:xfrm>
            <a:off x="107950" y="115888"/>
            <a:ext cx="8820150" cy="119697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오늘은 축제일이니 나발의 집에 가서 음식을 얻어 오너라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우리가 양들을 지켜주었으니 풍성한 음식을 나누어 줄 것이다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  <a:r>
              <a:rPr lang="ko-KR" altLang="en-US" sz="2400" dirty="0"/>
              <a:t> </a:t>
            </a: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283968" y="1772816"/>
            <a:ext cx="4608512" cy="719137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3200" dirty="0">
                <a:solidFill>
                  <a:schemeClr val="tx1"/>
                </a:solidFill>
              </a:rPr>
              <a:t>네</a:t>
            </a:r>
            <a:r>
              <a:rPr lang="en-US" altLang="ko-KR" sz="3200" dirty="0">
                <a:solidFill>
                  <a:schemeClr val="tx1"/>
                </a:solidFill>
              </a:rPr>
              <a:t>, </a:t>
            </a:r>
            <a:r>
              <a:rPr lang="ko-KR" altLang="en-US" sz="3200" dirty="0">
                <a:solidFill>
                  <a:schemeClr val="tx1"/>
                </a:solidFill>
              </a:rPr>
              <a:t>그렇게 하겠습니다</a:t>
            </a:r>
            <a:r>
              <a:rPr lang="en-US" altLang="ko-KR" sz="3200" dirty="0">
                <a:solidFill>
                  <a:schemeClr val="tx1"/>
                </a:solidFill>
              </a:rPr>
              <a:t>!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사각형 설명선 3"/>
          <p:cNvSpPr/>
          <p:nvPr/>
        </p:nvSpPr>
        <p:spPr>
          <a:xfrm>
            <a:off x="107950" y="1079500"/>
            <a:ext cx="6552282" cy="119697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우리는 다윗의 부하들입니다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r>
              <a:rPr lang="ko-KR" altLang="en-US" sz="2400" dirty="0" smtClean="0">
                <a:solidFill>
                  <a:schemeClr val="tx1"/>
                </a:solidFill>
              </a:rPr>
              <a:t>기쁜 축제일에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우리에게 음식을 나누어 주십시오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5" name="모서리가 둥근 사각형 설명선 4"/>
          <p:cNvSpPr/>
          <p:nvPr/>
        </p:nvSpPr>
        <p:spPr>
          <a:xfrm flipH="1">
            <a:off x="2339975" y="3212976"/>
            <a:ext cx="6804025" cy="162877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600" dirty="0">
                <a:solidFill>
                  <a:schemeClr val="tx1"/>
                </a:solidFill>
              </a:rPr>
              <a:t>다윗이 누구요</a:t>
            </a:r>
            <a:r>
              <a:rPr lang="en-US" altLang="ko-KR" sz="2600" dirty="0">
                <a:solidFill>
                  <a:schemeClr val="tx1"/>
                </a:solidFill>
              </a:rPr>
              <a:t>? </a:t>
            </a:r>
            <a:r>
              <a:rPr lang="ko-KR" altLang="en-US" sz="2600" dirty="0">
                <a:solidFill>
                  <a:schemeClr val="tx1"/>
                </a:solidFill>
              </a:rPr>
              <a:t>먹을 것을 줄 수  없소</a:t>
            </a:r>
            <a:r>
              <a:rPr lang="en-US" altLang="ko-KR" sz="2600" dirty="0">
                <a:solidFill>
                  <a:schemeClr val="tx1"/>
                </a:solidFill>
              </a:rPr>
              <a:t>! </a:t>
            </a:r>
          </a:p>
          <a:p>
            <a:pPr algn="ctr">
              <a:defRPr/>
            </a:pPr>
            <a:r>
              <a:rPr lang="ko-KR" altLang="en-US" sz="2600" dirty="0">
                <a:solidFill>
                  <a:schemeClr val="tx1"/>
                </a:solidFill>
              </a:rPr>
              <a:t>나는 모르는 사람에게 먹을 것을 줄 수 없소</a:t>
            </a:r>
            <a:r>
              <a:rPr lang="en-US" altLang="ko-KR" sz="2600" dirty="0">
                <a:solidFill>
                  <a:schemeClr val="tx1"/>
                </a:solidFill>
              </a:rPr>
              <a:t>! </a:t>
            </a:r>
          </a:p>
          <a:p>
            <a:pPr algn="ctr">
              <a:defRPr/>
            </a:pPr>
            <a:r>
              <a:rPr lang="ko-KR" altLang="en-US" sz="2600" dirty="0">
                <a:solidFill>
                  <a:schemeClr val="tx1"/>
                </a:solidFill>
              </a:rPr>
              <a:t>그만 가시오</a:t>
            </a:r>
            <a:r>
              <a:rPr lang="en-US" altLang="ko-KR" sz="2600" dirty="0">
                <a:solidFill>
                  <a:schemeClr val="tx1"/>
                </a:solidFill>
              </a:rPr>
              <a:t>!</a:t>
            </a:r>
            <a:endParaRPr lang="ko-KR" altLang="en-US" sz="2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251520" y="71785"/>
            <a:ext cx="4536058" cy="119697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우리를 </a:t>
            </a:r>
            <a:r>
              <a:rPr lang="ko-KR" altLang="en-US" sz="2400" dirty="0">
                <a:solidFill>
                  <a:schemeClr val="tx1"/>
                </a:solidFill>
              </a:rPr>
              <a:t>무시하다니</a:t>
            </a:r>
            <a:r>
              <a:rPr lang="en-US" altLang="ko-KR" sz="2400" dirty="0">
                <a:solidFill>
                  <a:schemeClr val="tx1"/>
                </a:solidFill>
              </a:rPr>
              <a:t>…</a:t>
            </a:r>
          </a:p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당장 칼을 차거라</a:t>
            </a:r>
            <a:r>
              <a:rPr lang="en-US" altLang="ko-KR" sz="2400" dirty="0">
                <a:solidFill>
                  <a:schemeClr val="tx1"/>
                </a:solidFill>
              </a:rPr>
              <a:t>! </a:t>
            </a:r>
          </a:p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나발의 </a:t>
            </a:r>
            <a:r>
              <a:rPr lang="ko-KR" altLang="en-US" sz="2400" dirty="0" smtClean="0">
                <a:solidFill>
                  <a:schemeClr val="tx1"/>
                </a:solidFill>
              </a:rPr>
              <a:t>집으로 가자</a:t>
            </a:r>
            <a:r>
              <a:rPr lang="en-US" altLang="ko-KR" sz="2400" dirty="0" smtClean="0">
                <a:solidFill>
                  <a:schemeClr val="tx1"/>
                </a:solidFill>
              </a:rPr>
              <a:t>!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3995936" y="4221088"/>
            <a:ext cx="4536058" cy="1196975"/>
          </a:xfrm>
          <a:prstGeom prst="wedgeRoundRectCallout">
            <a:avLst>
              <a:gd name="adj1" fmla="val -32195"/>
              <a:gd name="adj2" fmla="val -8889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다윗이여</a:t>
            </a:r>
            <a:r>
              <a:rPr lang="en-US" altLang="ko-KR" sz="2400" dirty="0" smtClean="0">
                <a:solidFill>
                  <a:schemeClr val="tx1"/>
                </a:solidFill>
              </a:rPr>
              <a:t>, </a:t>
            </a:r>
            <a:r>
              <a:rPr lang="ko-KR" altLang="en-US" sz="2400" dirty="0" smtClean="0">
                <a:solidFill>
                  <a:schemeClr val="tx1"/>
                </a:solidFill>
              </a:rPr>
              <a:t>나발이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우리를 무시하며 아무것도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주지 않았습니다</a:t>
            </a:r>
            <a:r>
              <a:rPr lang="en-US" altLang="ko-KR" sz="2400" dirty="0" smtClean="0">
                <a:solidFill>
                  <a:schemeClr val="tx1"/>
                </a:solidFill>
              </a:rPr>
              <a:t>!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259632" y="1268760"/>
            <a:ext cx="7344816" cy="792088"/>
          </a:xfrm>
          <a:prstGeom prst="rect">
            <a:avLst/>
          </a:prstGeom>
          <a:solidFill>
            <a:srgbClr val="AB639D"/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000" b="1" dirty="0" smtClean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용기 있는 사람은 누구일까요</a:t>
            </a:r>
            <a:r>
              <a:rPr lang="en-US" altLang="ko-KR" sz="4000" b="1" dirty="0" smtClean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?</a:t>
            </a:r>
            <a:endParaRPr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420888"/>
            <a:ext cx="7128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목표</a:t>
            </a:r>
            <a:r>
              <a:rPr lang="en-US" altLang="ko-KR" sz="4000" b="1" dirty="0" smtClean="0"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하나님이 생각하시는 </a:t>
            </a:r>
            <a:endParaRPr lang="en-US" altLang="ko-KR" sz="4000" b="1" dirty="0" smtClean="0">
              <a:latin typeface="나눔명조" pitchFamily="18" charset="-127"/>
              <a:ea typeface="나눔명조" pitchFamily="18" charset="-127"/>
            </a:endParaRPr>
          </a:p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용기 있는 사람이 누구인지 안다</a:t>
            </a:r>
            <a:r>
              <a:rPr lang="en-US" altLang="ko-KR" sz="4000" b="1" dirty="0" smtClean="0">
                <a:latin typeface="나눔명조" pitchFamily="18" charset="-127"/>
                <a:ea typeface="나눔명조" pitchFamily="18" charset="-127"/>
              </a:rPr>
              <a:t>.</a:t>
            </a:r>
            <a:endParaRPr lang="ko-KR" altLang="en-US" sz="4000" b="1" dirty="0"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323945"/>
            <a:ext cx="216024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200" b="1" dirty="0" smtClean="0">
                <a:latin typeface="나눔명조" pitchFamily="18" charset="-127"/>
                <a:ea typeface="나눔명조" pitchFamily="18" charset="-127"/>
              </a:rPr>
              <a:t>배움터</a:t>
            </a:r>
            <a:endParaRPr lang="ko-KR" altLang="en-US" sz="3200" b="1" dirty="0"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모서리가 둥근 사각형 설명선 13"/>
          <p:cNvSpPr/>
          <p:nvPr/>
        </p:nvSpPr>
        <p:spPr>
          <a:xfrm>
            <a:off x="1763688" y="332656"/>
            <a:ext cx="5652120" cy="2232248"/>
          </a:xfrm>
          <a:prstGeom prst="wedgeRoundRectCallout">
            <a:avLst>
              <a:gd name="adj1" fmla="val -24364"/>
              <a:gd name="adj2" fmla="val 7788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큰 일 났습니다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r>
              <a:rPr lang="ko-KR" altLang="en-US" sz="2400" dirty="0" smtClean="0">
                <a:solidFill>
                  <a:schemeClr val="tx1"/>
                </a:solidFill>
              </a:rPr>
              <a:t>마님</a:t>
            </a:r>
            <a:r>
              <a:rPr lang="en-US" altLang="ko-KR" sz="2400" dirty="0" smtClean="0">
                <a:solidFill>
                  <a:schemeClr val="tx1"/>
                </a:solidFill>
              </a:rPr>
              <a:t>!</a:t>
            </a: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먹을 </a:t>
            </a:r>
            <a:r>
              <a:rPr lang="ko-KR" altLang="en-US" sz="2400" dirty="0">
                <a:solidFill>
                  <a:schemeClr val="tx1"/>
                </a:solidFill>
              </a:rPr>
              <a:t>것을 얻으러 온 </a:t>
            </a:r>
            <a:r>
              <a:rPr lang="ko-KR" altLang="en-US" sz="2400" dirty="0" smtClean="0">
                <a:solidFill>
                  <a:schemeClr val="tx1"/>
                </a:solidFill>
              </a:rPr>
              <a:t>다윗의 군사들을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나발 </a:t>
            </a:r>
            <a:r>
              <a:rPr lang="ko-KR" altLang="en-US" sz="2400" dirty="0">
                <a:solidFill>
                  <a:schemeClr val="tx1"/>
                </a:solidFill>
              </a:rPr>
              <a:t>주인님이 </a:t>
            </a:r>
            <a:r>
              <a:rPr lang="ko-KR" altLang="en-US" sz="2400" dirty="0" smtClean="0">
                <a:solidFill>
                  <a:schemeClr val="tx1"/>
                </a:solidFill>
              </a:rPr>
              <a:t>무시하며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쫓아버렸습니다</a:t>
            </a:r>
            <a:r>
              <a:rPr lang="en-US" altLang="ko-KR" sz="2400" dirty="0" smtClean="0">
                <a:solidFill>
                  <a:schemeClr val="tx1"/>
                </a:solidFill>
              </a:rPr>
              <a:t>.. </a:t>
            </a: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화가 </a:t>
            </a:r>
            <a:r>
              <a:rPr lang="ko-KR" altLang="en-US" sz="2400" dirty="0">
                <a:solidFill>
                  <a:schemeClr val="tx1"/>
                </a:solidFill>
              </a:rPr>
              <a:t>난 </a:t>
            </a:r>
            <a:r>
              <a:rPr lang="ko-KR" altLang="en-US" sz="2400" dirty="0" smtClean="0">
                <a:solidFill>
                  <a:schemeClr val="tx1"/>
                </a:solidFill>
              </a:rPr>
              <a:t>다윗이 군사들과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이 곳으로  </a:t>
            </a:r>
            <a:r>
              <a:rPr lang="ko-KR" altLang="en-US" sz="2400" dirty="0">
                <a:solidFill>
                  <a:schemeClr val="tx1"/>
                </a:solidFill>
              </a:rPr>
              <a:t>오고 있습니다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15" name="모서리가 둥근 사각형 설명선 14"/>
          <p:cNvSpPr/>
          <p:nvPr/>
        </p:nvSpPr>
        <p:spPr>
          <a:xfrm flipH="1">
            <a:off x="4211960" y="2924944"/>
            <a:ext cx="3888432" cy="2061344"/>
          </a:xfrm>
          <a:prstGeom prst="wedgeRoundRectCallout">
            <a:avLst>
              <a:gd name="adj1" fmla="val -11064"/>
              <a:gd name="adj2" fmla="val 5846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이런</a:t>
            </a:r>
            <a:r>
              <a:rPr lang="en-US" altLang="ko-KR" sz="2400" dirty="0" smtClean="0">
                <a:solidFill>
                  <a:schemeClr val="tx1"/>
                </a:solidFill>
              </a:rPr>
              <a:t>, </a:t>
            </a:r>
            <a:r>
              <a:rPr lang="ko-KR" altLang="en-US" sz="2400" dirty="0" smtClean="0">
                <a:solidFill>
                  <a:schemeClr val="tx1"/>
                </a:solidFill>
              </a:rPr>
              <a:t>큰일이구나</a:t>
            </a:r>
            <a:r>
              <a:rPr lang="en-US" altLang="ko-KR" sz="2400" dirty="0" smtClean="0">
                <a:solidFill>
                  <a:schemeClr val="tx1"/>
                </a:solidFill>
              </a:rPr>
              <a:t>! </a:t>
            </a: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얼른 고기와 떡</a:t>
            </a:r>
            <a:r>
              <a:rPr lang="en-US" altLang="ko-KR" sz="2400" dirty="0" smtClean="0">
                <a:solidFill>
                  <a:schemeClr val="tx1"/>
                </a:solidFill>
              </a:rPr>
              <a:t>, </a:t>
            </a:r>
            <a:r>
              <a:rPr lang="ko-KR" altLang="en-US" sz="2400" dirty="0" smtClean="0">
                <a:solidFill>
                  <a:schemeClr val="tx1"/>
                </a:solidFill>
              </a:rPr>
              <a:t>과일들을 준비해야겠구나</a:t>
            </a:r>
            <a:r>
              <a:rPr lang="en-US" altLang="ko-KR" sz="2400" dirty="0" smtClean="0">
                <a:solidFill>
                  <a:schemeClr val="tx1"/>
                </a:solidFill>
              </a:rPr>
              <a:t>.</a:t>
            </a:r>
            <a:r>
              <a:rPr lang="ko-KR" altLang="en-US" sz="2400" dirty="0" smtClean="0">
                <a:solidFill>
                  <a:schemeClr val="tx1"/>
                </a:solidFill>
              </a:rPr>
              <a:t>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나발 주인님에게는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아무 말도 </a:t>
            </a:r>
            <a:r>
              <a:rPr lang="ko-KR" altLang="en-US" sz="2400" dirty="0">
                <a:solidFill>
                  <a:schemeClr val="tx1"/>
                </a:solidFill>
              </a:rPr>
              <a:t>하지 </a:t>
            </a:r>
            <a:r>
              <a:rPr lang="ko-KR" altLang="en-US" sz="2400" dirty="0" smtClean="0">
                <a:solidFill>
                  <a:schemeClr val="tx1"/>
                </a:solidFill>
              </a:rPr>
              <a:t>말거라</a:t>
            </a:r>
            <a:r>
              <a:rPr lang="en-US" altLang="ko-KR" sz="2400" dirty="0" smtClean="0">
                <a:solidFill>
                  <a:schemeClr val="tx1"/>
                </a:solidFill>
              </a:rPr>
              <a:t>. 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사각형 설명선 12"/>
          <p:cNvSpPr/>
          <p:nvPr/>
        </p:nvSpPr>
        <p:spPr>
          <a:xfrm flipH="1">
            <a:off x="4499992" y="188640"/>
            <a:ext cx="3024188" cy="1871662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다윗이여</a:t>
            </a:r>
            <a:r>
              <a:rPr lang="en-US" altLang="ko-KR" sz="2400" dirty="0">
                <a:solidFill>
                  <a:schemeClr val="tx1"/>
                </a:solidFill>
              </a:rPr>
              <a:t>!</a:t>
            </a:r>
          </a:p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제 남편은 어리석은 사람입니다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저의 </a:t>
            </a:r>
            <a:r>
              <a:rPr lang="ko-KR" altLang="en-US" sz="2400" dirty="0">
                <a:solidFill>
                  <a:schemeClr val="tx1"/>
                </a:solidFill>
              </a:rPr>
              <a:t>잘못입니다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14" name="모서리가 둥근 사각형 설명선 13"/>
          <p:cNvSpPr/>
          <p:nvPr/>
        </p:nvSpPr>
        <p:spPr>
          <a:xfrm flipH="1">
            <a:off x="4427984" y="1772816"/>
            <a:ext cx="3024188" cy="1447800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늦었지만 </a:t>
            </a:r>
            <a:r>
              <a:rPr lang="ko-KR" altLang="en-US" sz="2400" dirty="0" smtClean="0">
                <a:solidFill>
                  <a:schemeClr val="tx1"/>
                </a:solidFill>
              </a:rPr>
              <a:t>음식을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받아 </a:t>
            </a:r>
            <a:r>
              <a:rPr lang="ko-KR" altLang="en-US" sz="2400" dirty="0">
                <a:solidFill>
                  <a:schemeClr val="tx1"/>
                </a:solidFill>
              </a:rPr>
              <a:t>주세요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15" name="모서리가 둥근 사각형 설명선 14"/>
          <p:cNvSpPr/>
          <p:nvPr/>
        </p:nvSpPr>
        <p:spPr>
          <a:xfrm flipH="1">
            <a:off x="3995936" y="3284984"/>
            <a:ext cx="3888060" cy="1871662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당신은 하나님이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왕으로 세우신 분입니다</a:t>
            </a:r>
            <a:r>
              <a:rPr lang="en-US" altLang="ko-KR" sz="2400" dirty="0" smtClean="0">
                <a:solidFill>
                  <a:schemeClr val="tx1"/>
                </a:solidFill>
              </a:rPr>
              <a:t> </a:t>
            </a:r>
            <a:r>
              <a:rPr lang="ko-KR" altLang="en-US" sz="2400" dirty="0">
                <a:solidFill>
                  <a:schemeClr val="tx1"/>
                </a:solidFill>
              </a:rPr>
              <a:t>피를 흘리지 않는 </a:t>
            </a:r>
            <a:r>
              <a:rPr lang="ko-KR" altLang="en-US" sz="2400" dirty="0" smtClean="0">
                <a:solidFill>
                  <a:schemeClr val="tx1"/>
                </a:solidFill>
              </a:rPr>
              <a:t>것이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 </a:t>
            </a:r>
            <a:r>
              <a:rPr lang="ko-KR" altLang="en-US" sz="2400" dirty="0">
                <a:solidFill>
                  <a:schemeClr val="tx1"/>
                </a:solidFill>
              </a:rPr>
              <a:t>좋습니다</a:t>
            </a:r>
            <a:r>
              <a:rPr lang="en-US" altLang="ko-KR" sz="2400" dirty="0">
                <a:solidFill>
                  <a:schemeClr val="tx1"/>
                </a:solidFill>
              </a:rPr>
              <a:t>.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16" name="모서리가 둥근 사각형 설명선 15"/>
          <p:cNvSpPr/>
          <p:nvPr/>
        </p:nvSpPr>
        <p:spPr>
          <a:xfrm flipH="1">
            <a:off x="4283968" y="5229200"/>
            <a:ext cx="3024188" cy="108902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>
                <a:solidFill>
                  <a:schemeClr val="tx1"/>
                </a:solidFill>
              </a:rPr>
              <a:t>우리의 잘못을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용서해 </a:t>
            </a:r>
            <a:r>
              <a:rPr lang="ko-KR" altLang="en-US" sz="2400" dirty="0">
                <a:solidFill>
                  <a:schemeClr val="tx1"/>
                </a:solidFill>
              </a:rPr>
              <a:t>주세요</a:t>
            </a:r>
            <a:r>
              <a:rPr lang="en-US" altLang="ko-KR" sz="2400" dirty="0">
                <a:solidFill>
                  <a:schemeClr val="tx1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사각형 설명선 12"/>
          <p:cNvSpPr/>
          <p:nvPr/>
        </p:nvSpPr>
        <p:spPr>
          <a:xfrm flipH="1">
            <a:off x="3635896" y="45170"/>
            <a:ext cx="3888060" cy="1871662"/>
          </a:xfrm>
          <a:prstGeom prst="wedgeRoundRectCallout">
            <a:avLst>
              <a:gd name="adj1" fmla="val 33045"/>
              <a:gd name="adj2" fmla="val 6072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당신은 참 지혜롭군요</a:t>
            </a:r>
            <a:r>
              <a:rPr lang="en-US" altLang="ko-KR" sz="2400" dirty="0" smtClean="0">
                <a:solidFill>
                  <a:schemeClr val="tx1"/>
                </a:solidFill>
              </a:rPr>
              <a:t>!</a:t>
            </a: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지혜로운 당신을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만나게 하신 하나님께  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감사하오</a:t>
            </a:r>
            <a:r>
              <a:rPr lang="en-US" altLang="ko-KR" sz="2400" dirty="0" smtClean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ko-KR" altLang="en-US" sz="2400" dirty="0" smtClean="0">
                <a:solidFill>
                  <a:schemeClr val="tx1"/>
                </a:solidFill>
              </a:rPr>
              <a:t>당신들을 용서하오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188" y="1054100"/>
            <a:ext cx="8101012" cy="64611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600" b="1" dirty="0">
                <a:latin typeface="나눔명조" pitchFamily="18" charset="-127"/>
                <a:ea typeface="나눔명조" pitchFamily="18" charset="-127"/>
              </a:rPr>
              <a:t>3</a:t>
            </a:r>
            <a:r>
              <a:rPr kumimoji="0" lang="ko-KR" altLang="en-US" sz="3600" b="1" dirty="0">
                <a:latin typeface="나눔명조" pitchFamily="18" charset="-127"/>
                <a:ea typeface="나눔명조" pitchFamily="18" charset="-127"/>
              </a:rPr>
              <a:t>과 지혜로운 말로 믿음을 보여줘요</a:t>
            </a:r>
          </a:p>
        </p:txBody>
      </p:sp>
      <p:graphicFrame>
        <p:nvGraphicFramePr>
          <p:cNvPr id="6" name="다이어그램 5"/>
          <p:cNvGraphicFramePr/>
          <p:nvPr/>
        </p:nvGraphicFramePr>
        <p:xfrm>
          <a:off x="251520" y="1844824"/>
          <a:ext cx="8640960" cy="48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16013" y="2065338"/>
            <a:ext cx="7343775" cy="7921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어떤 말이 좋을까요</a:t>
            </a:r>
            <a:r>
              <a:rPr kumimoji="0" lang="en-US" altLang="ko-KR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?</a:t>
            </a:r>
            <a:endParaRPr kumimoji="0"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40963" name="TextBox 4"/>
          <p:cNvSpPr txBox="1">
            <a:spLocks noChangeArrowheads="1"/>
          </p:cNvSpPr>
          <p:nvPr/>
        </p:nvSpPr>
        <p:spPr bwMode="auto">
          <a:xfrm>
            <a:off x="1187450" y="3217863"/>
            <a:ext cx="712946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 b="1">
                <a:latin typeface="나눔명조" pitchFamily="18" charset="-127"/>
                <a:ea typeface="나눔명조" pitchFamily="18" charset="-127"/>
              </a:rPr>
              <a:t>목표</a:t>
            </a:r>
            <a:r>
              <a:rPr kumimoji="0" lang="en-US" altLang="ko-KR" sz="4000" b="1"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r>
              <a:rPr kumimoji="0" lang="ko-KR" altLang="en-US" sz="4000" b="1">
                <a:latin typeface="나눔명조" pitchFamily="18" charset="-127"/>
                <a:ea typeface="나눔명조" pitchFamily="18" charset="-127"/>
              </a:rPr>
              <a:t>일상에서 사용하는 </a:t>
            </a:r>
            <a:endParaRPr kumimoji="0" lang="en-US" altLang="ko-KR" sz="4000" b="1">
              <a:latin typeface="나눔명조" pitchFamily="18" charset="-127"/>
              <a:ea typeface="나눔명조" pitchFamily="18" charset="-127"/>
            </a:endParaRPr>
          </a:p>
          <a:p>
            <a:r>
              <a:rPr kumimoji="0" lang="ko-KR" altLang="en-US" sz="4000" b="1">
                <a:latin typeface="나눔명조" pitchFamily="18" charset="-127"/>
                <a:ea typeface="나눔명조" pitchFamily="18" charset="-127"/>
              </a:rPr>
              <a:t>언어의 표현을 살펴본다</a:t>
            </a:r>
            <a:r>
              <a:rPr kumimoji="0" lang="en-US" altLang="ko-KR" sz="4000" b="1">
                <a:latin typeface="나눔명조" pitchFamily="18" charset="-127"/>
                <a:ea typeface="나눔명조" pitchFamily="18" charset="-127"/>
              </a:rPr>
              <a:t>.</a:t>
            </a:r>
            <a:endParaRPr kumimoji="0" lang="ko-KR" altLang="en-US" sz="4000" b="1"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3663" y="1130300"/>
            <a:ext cx="21605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200" b="1" dirty="0">
                <a:latin typeface="나눔명조" pitchFamily="18" charset="-127"/>
                <a:ea typeface="나눔명조" pitchFamily="18" charset="-127"/>
              </a:rPr>
              <a:t>배움터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0825" y="1412875"/>
            <a:ext cx="87137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말은 </a:t>
            </a:r>
            <a:endParaRPr kumimoji="0" lang="en-US" altLang="ko-KR" sz="4000"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다른 사람을 기분 좋게 할 수도 있고</a:t>
            </a:r>
            <a:endParaRPr kumimoji="0" lang="en-US" altLang="ko-KR" sz="4000"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슬프게 하거나 화나게 할 수도 있어요</a:t>
            </a:r>
            <a:endParaRPr kumimoji="0" lang="en-US" altLang="ko-KR" sz="4000">
              <a:latin typeface="나눔명조 ExtraBold" pitchFamily="18" charset="-127"/>
              <a:ea typeface="나눔명조 ExtraBold" pitchFamily="18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0825" y="3429000"/>
            <a:ext cx="87137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그래서 말을 할 때는 </a:t>
            </a:r>
            <a:endParaRPr kumimoji="0" lang="en-US" altLang="ko-KR" sz="4000"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상황에 맞게 듣는 사람을 생각하며</a:t>
            </a:r>
            <a:endParaRPr kumimoji="0" lang="en-US" altLang="ko-KR" sz="4000"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지혜롭게 말해야 해요</a:t>
            </a:r>
            <a:endParaRPr kumimoji="0" lang="en-US" altLang="ko-KR" sz="4000"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23850" y="2060575"/>
            <a:ext cx="8604250" cy="79216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지혜로운 말로 가족을 살린 </a:t>
            </a:r>
            <a:r>
              <a:rPr kumimoji="0" lang="ko-KR" altLang="en-US" sz="4000" b="1" dirty="0" err="1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아비가일</a:t>
            </a:r>
            <a:endParaRPr kumimoji="0"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47107" name="TextBox 4"/>
          <p:cNvSpPr txBox="1">
            <a:spLocks noChangeArrowheads="1"/>
          </p:cNvSpPr>
          <p:nvPr/>
        </p:nvSpPr>
        <p:spPr bwMode="auto">
          <a:xfrm>
            <a:off x="1187450" y="3217863"/>
            <a:ext cx="71294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 b="1">
                <a:latin typeface="나눔명조" pitchFamily="18" charset="-127"/>
                <a:ea typeface="나눔명조" pitchFamily="18" charset="-127"/>
              </a:rPr>
              <a:t>목표</a:t>
            </a:r>
            <a:r>
              <a:rPr kumimoji="0" lang="en-US" altLang="ko-KR" sz="4000" b="1"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r>
              <a:rPr kumimoji="0" lang="ko-KR" altLang="en-US" sz="4000" b="1">
                <a:latin typeface="나눔명조" pitchFamily="18" charset="-127"/>
                <a:ea typeface="나눔명조" pitchFamily="18" charset="-127"/>
              </a:rPr>
              <a:t>지혜로운 말로 가족을 지키고</a:t>
            </a:r>
            <a:endParaRPr kumimoji="0" lang="en-US" altLang="ko-KR" sz="4000" b="1">
              <a:latin typeface="나눔명조" pitchFamily="18" charset="-127"/>
              <a:ea typeface="나눔명조" pitchFamily="18" charset="-127"/>
            </a:endParaRPr>
          </a:p>
          <a:p>
            <a:r>
              <a:rPr kumimoji="0" lang="ko-KR" altLang="en-US" sz="4000" b="1">
                <a:latin typeface="나눔명조" pitchFamily="18" charset="-127"/>
                <a:ea typeface="나눔명조" pitchFamily="18" charset="-127"/>
              </a:rPr>
              <a:t>믿음을 보여준 아비가일의 </a:t>
            </a:r>
            <a:endParaRPr kumimoji="0" lang="en-US" altLang="ko-KR" sz="4000" b="1">
              <a:latin typeface="나눔명조" pitchFamily="18" charset="-127"/>
              <a:ea typeface="나눔명조" pitchFamily="18" charset="-127"/>
            </a:endParaRPr>
          </a:p>
          <a:p>
            <a:r>
              <a:rPr kumimoji="0" lang="ko-KR" altLang="en-US" sz="4000" b="1">
                <a:latin typeface="나눔명조" pitchFamily="18" charset="-127"/>
                <a:ea typeface="나눔명조" pitchFamily="18" charset="-127"/>
              </a:rPr>
              <a:t>이야기를 기억한다</a:t>
            </a:r>
            <a:r>
              <a:rPr kumimoji="0" lang="en-US" altLang="ko-KR" sz="4000" b="1">
                <a:latin typeface="나눔명조" pitchFamily="18" charset="-127"/>
                <a:ea typeface="나눔명조" pitchFamily="18" charset="-127"/>
              </a:rPr>
              <a:t>.</a:t>
            </a:r>
            <a:endParaRPr kumimoji="0" lang="ko-KR" altLang="en-US" sz="4000" b="1"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3663" y="1130300"/>
            <a:ext cx="21605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200" b="1" dirty="0">
                <a:latin typeface="나눔명조" pitchFamily="18" charset="-127"/>
                <a:ea typeface="나눔명조" pitchFamily="18" charset="-127"/>
              </a:rPr>
              <a:t>성경이야기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형 설명선 6"/>
          <p:cNvSpPr/>
          <p:nvPr/>
        </p:nvSpPr>
        <p:spPr>
          <a:xfrm>
            <a:off x="755650" y="1484313"/>
            <a:ext cx="5903913" cy="4248150"/>
          </a:xfrm>
          <a:prstGeom prst="wedgeEllipseCallout">
            <a:avLst>
              <a:gd name="adj1" fmla="val 62879"/>
              <a:gd name="adj2" fmla="val -3892"/>
            </a:avLst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믿음을 보여줘</a:t>
            </a:r>
            <a:r>
              <a:rPr kumimoji="0" lang="en-US" altLang="ko-KR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지혜</a:t>
            </a:r>
            <a:r>
              <a:rPr kumimoji="0" lang="en-US" altLang="ko-KR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kumimoji="0" lang="ko-KR" altLang="en-US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지혜</a:t>
            </a:r>
            <a:r>
              <a:rPr kumimoji="0" lang="en-US" altLang="ko-KR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지혜로운 말</a:t>
            </a:r>
            <a:r>
              <a:rPr kumimoji="0" lang="en-US" altLang="ko-KR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  <a:endParaRPr kumimoji="0" lang="ko-KR" altLang="en-US" sz="4800" dirty="0">
              <a:solidFill>
                <a:schemeClr val="bg1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323850" y="2060575"/>
            <a:ext cx="8604250" cy="79216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지혜로운 말을 훈련해요</a:t>
            </a:r>
            <a:endParaRPr kumimoji="0"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56323" name="TextBox 4"/>
          <p:cNvSpPr txBox="1">
            <a:spLocks noChangeArrowheads="1"/>
          </p:cNvSpPr>
          <p:nvPr/>
        </p:nvSpPr>
        <p:spPr bwMode="auto">
          <a:xfrm>
            <a:off x="539750" y="3213100"/>
            <a:ext cx="82089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 b="1">
                <a:latin typeface="나눔명조" pitchFamily="18" charset="-127"/>
                <a:ea typeface="나눔명조" pitchFamily="18" charset="-127"/>
              </a:rPr>
              <a:t>목표</a:t>
            </a:r>
            <a:r>
              <a:rPr kumimoji="0" lang="en-US" altLang="ko-KR" sz="4000" b="1"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r>
              <a:rPr kumimoji="0" lang="ko-KR" altLang="en-US" sz="4000" b="1">
                <a:latin typeface="나눔명조" pitchFamily="18" charset="-127"/>
                <a:ea typeface="나눔명조" pitchFamily="18" charset="-127"/>
              </a:rPr>
              <a:t>상황에 맞는 지혜로운 말을 훈련한다</a:t>
            </a:r>
            <a:r>
              <a:rPr kumimoji="0" lang="en-US" altLang="ko-KR" sz="4000" b="1">
                <a:latin typeface="나눔명조" pitchFamily="18" charset="-127"/>
                <a:ea typeface="나눔명조" pitchFamily="18" charset="-127"/>
              </a:rPr>
              <a:t>. </a:t>
            </a:r>
            <a:endParaRPr kumimoji="0" lang="ko-KR" altLang="en-US" sz="4000" b="1"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3663" y="1130300"/>
            <a:ext cx="21605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200" b="1" dirty="0">
                <a:latin typeface="나눔명조" pitchFamily="18" charset="-127"/>
                <a:ea typeface="나눔명조" pitchFamily="18" charset="-127"/>
              </a:rPr>
              <a:t>적용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0825" y="1412875"/>
            <a:ext cx="8713788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지혜로운 말은 </a:t>
            </a:r>
            <a:endParaRPr kumimoji="0" lang="en-US" altLang="ko-KR" sz="4000"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화를 풀어줄 수도 있고</a:t>
            </a:r>
            <a:r>
              <a:rPr kumimoji="0" lang="en-US" altLang="ko-KR" sz="4000">
                <a:latin typeface="나눔명조 ExtraBold" pitchFamily="18" charset="-127"/>
                <a:ea typeface="나눔명조 ExtraBold" pitchFamily="18" charset="-127"/>
              </a:rPr>
              <a:t>,</a:t>
            </a:r>
          </a:p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슬픈 사람을 위로해줄 수도 있어요</a:t>
            </a:r>
            <a:endParaRPr kumimoji="0" lang="en-US" altLang="ko-KR" sz="4000"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또 친구를 만들어주기도 해요</a:t>
            </a:r>
            <a:r>
              <a:rPr kumimoji="0" lang="en-US" altLang="ko-KR" sz="4000">
                <a:latin typeface="나눔명조 ExtraBold" pitchFamily="18" charset="-127"/>
                <a:ea typeface="나눔명조 ExtraBold" pitchFamily="18" charset="-127"/>
              </a:rPr>
              <a:t>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388" y="400526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지혜로운 말로 믿음을 보여주기 위해서는 하나님의 뜻과 마음을 생각하며 </a:t>
            </a:r>
            <a:endParaRPr kumimoji="0" lang="en-US" altLang="ko-KR" sz="4000"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latin typeface="나눔명조 ExtraBold" pitchFamily="18" charset="-127"/>
                <a:ea typeface="나눔명조 ExtraBold" pitchFamily="18" charset="-127"/>
              </a:rPr>
              <a:t>좋은 말을 연습해야 해요</a:t>
            </a:r>
            <a:r>
              <a:rPr kumimoji="0" lang="en-US" altLang="ko-KR" sz="4000">
                <a:latin typeface="나눔명조 ExtraBold" pitchFamily="18" charset="-127"/>
                <a:ea typeface="나눔명조 ExtraBold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51520" y="198884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latin typeface="나눔명조 ExtraBold" pitchFamily="18" charset="-127"/>
                <a:ea typeface="나눔명조 ExtraBold" pitchFamily="18" charset="-127"/>
              </a:rPr>
              <a:t>용기 있는 모습으로 믿음을 보여주는 건</a:t>
            </a:r>
            <a:endParaRPr lang="en-US" altLang="ko-KR" sz="4000" dirty="0" smtClean="0">
              <a:latin typeface="나눔명조 ExtraBold" pitchFamily="18" charset="-127"/>
              <a:ea typeface="나눔명조 ExtraBold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520" y="2924944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000" dirty="0" smtClean="0">
                <a:solidFill>
                  <a:srgbClr val="FF0000"/>
                </a:solidFill>
                <a:latin typeface="나눔명조 ExtraBold" pitchFamily="18" charset="-127"/>
                <a:ea typeface="나눔명조 ExtraBold" pitchFamily="18" charset="-127"/>
              </a:rPr>
              <a:t>하나님을 믿는 믿음으로</a:t>
            </a:r>
            <a:endParaRPr lang="en-US" altLang="ko-KR" sz="4000" dirty="0" smtClean="0">
              <a:solidFill>
                <a:srgbClr val="FF0000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lang="ko-KR" altLang="en-US" sz="4000" dirty="0" smtClean="0">
                <a:solidFill>
                  <a:srgbClr val="FF0000"/>
                </a:solidFill>
                <a:latin typeface="나눔명조 ExtraBold" pitchFamily="18" charset="-127"/>
                <a:ea typeface="나눔명조 ExtraBold" pitchFamily="18" charset="-127"/>
              </a:rPr>
              <a:t>어려움을 이겨내는 것이란다</a:t>
            </a:r>
            <a:r>
              <a:rPr lang="en-US" altLang="ko-KR" sz="4000" dirty="0" smtClean="0">
                <a:solidFill>
                  <a:srgbClr val="FF0000"/>
                </a:solidFill>
                <a:latin typeface="나눔명조 ExtraBold" pitchFamily="18" charset="-127"/>
                <a:ea typeface="나눔명조 ExtraBold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형 설명선 6"/>
          <p:cNvSpPr/>
          <p:nvPr/>
        </p:nvSpPr>
        <p:spPr>
          <a:xfrm>
            <a:off x="755650" y="1484313"/>
            <a:ext cx="5903913" cy="4248150"/>
          </a:xfrm>
          <a:prstGeom prst="wedgeEllipseCallout">
            <a:avLst>
              <a:gd name="adj1" fmla="val 62879"/>
              <a:gd name="adj2" fmla="val -3892"/>
            </a:avLst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믿음을 보여줘</a:t>
            </a:r>
            <a:r>
              <a:rPr kumimoji="0" lang="en-US" altLang="ko-KR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지혜</a:t>
            </a:r>
            <a:r>
              <a:rPr kumimoji="0" lang="en-US" altLang="ko-KR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kumimoji="0" lang="ko-KR" altLang="en-US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지혜</a:t>
            </a:r>
            <a:r>
              <a:rPr kumimoji="0" lang="en-US" altLang="ko-KR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지혜로운 말</a:t>
            </a:r>
            <a:r>
              <a:rPr kumimoji="0" lang="en-US" altLang="ko-KR" sz="4800" dirty="0">
                <a:solidFill>
                  <a:schemeClr val="bg1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  <a:endParaRPr kumimoji="0" lang="ko-KR" altLang="en-US" sz="4800" dirty="0">
              <a:solidFill>
                <a:schemeClr val="bg1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43663" y="260350"/>
            <a:ext cx="2160587" cy="5857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200" b="1" dirty="0">
                <a:latin typeface="나눔명조" pitchFamily="18" charset="-127"/>
                <a:ea typeface="나눔명조" pitchFamily="18" charset="-127"/>
              </a:rPr>
              <a:t>암송 찬양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350" y="404813"/>
            <a:ext cx="7559675" cy="6461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3600" b="1" dirty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4</a:t>
            </a:r>
            <a:r>
              <a:rPr kumimoji="0" lang="ko-KR" altLang="en-US" sz="3600" b="1" dirty="0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과 겸손함으로 믿음을 보여줘요</a:t>
            </a:r>
          </a:p>
        </p:txBody>
      </p:sp>
      <p:graphicFrame>
        <p:nvGraphicFramePr>
          <p:cNvPr id="5" name="다이어그램 4"/>
          <p:cNvGraphicFramePr/>
          <p:nvPr/>
        </p:nvGraphicFramePr>
        <p:xfrm>
          <a:off x="792088" y="1340768"/>
          <a:ext cx="817240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16013" y="1557338"/>
            <a:ext cx="7343775" cy="7921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누구를 높일까요</a:t>
            </a:r>
            <a:r>
              <a:rPr kumimoji="0" lang="en-US" altLang="ko-KR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?</a:t>
            </a:r>
            <a:endParaRPr kumimoji="0"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67587" name="TextBox 4"/>
          <p:cNvSpPr txBox="1">
            <a:spLocks noChangeArrowheads="1"/>
          </p:cNvSpPr>
          <p:nvPr/>
        </p:nvSpPr>
        <p:spPr bwMode="auto">
          <a:xfrm>
            <a:off x="1187450" y="2708275"/>
            <a:ext cx="71294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목표</a:t>
            </a:r>
            <a:r>
              <a:rPr kumimoji="0" lang="en-US" altLang="ko-KR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r>
              <a:rPr kumimoji="0" lang="ko-KR" altLang="en-US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겸손의 의미를 안다</a:t>
            </a:r>
            <a:r>
              <a:rPr kumimoji="0" lang="en-US" altLang="ko-KR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.</a:t>
            </a:r>
            <a:endParaRPr kumimoji="0" lang="ko-KR" altLang="en-US" sz="4000" b="1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3663" y="620713"/>
            <a:ext cx="21605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2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배움터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692150"/>
            <a:ext cx="7850187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겸손은 </a:t>
            </a:r>
            <a:endParaRPr kumimoji="0" lang="en-US" altLang="ko-KR" sz="400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나이</a:t>
            </a:r>
            <a:r>
              <a:rPr kumimoji="0" lang="en-US" altLang="ko-KR" sz="400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kumimoji="0" lang="ko-KR" altLang="en-US" sz="400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계급</a:t>
            </a:r>
            <a:r>
              <a:rPr kumimoji="0" lang="en-US" altLang="ko-KR" sz="400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kumimoji="0" lang="ko-KR" altLang="en-US" sz="400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학력과 상관없이</a:t>
            </a:r>
            <a:endParaRPr kumimoji="0" lang="en-US" altLang="ko-KR" sz="400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다른 사람을 사랑으로 존중하며</a:t>
            </a:r>
            <a:endParaRPr kumimoji="0" lang="en-US" altLang="ko-KR" sz="400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높이는 태도를 말해요</a:t>
            </a:r>
            <a:endParaRPr kumimoji="0" lang="en-US" altLang="ko-KR" sz="400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42988" y="3500438"/>
            <a:ext cx="7850187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 dirty="0" smtClean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하나님을 </a:t>
            </a:r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사랑으로 존중하며</a:t>
            </a:r>
            <a:endParaRPr kumimoji="0" lang="en-US" altLang="ko-KR" sz="40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높이는 겸손의 모습으로 </a:t>
            </a:r>
            <a:endParaRPr kumimoji="0" lang="en-US" altLang="ko-KR" sz="40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믿음을 보여준 </a:t>
            </a:r>
            <a:r>
              <a:rPr kumimoji="0" lang="ko-KR" altLang="en-US" sz="4000" dirty="0" err="1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요나단의</a:t>
            </a:r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 이야기를 </a:t>
            </a:r>
            <a:endParaRPr kumimoji="0" lang="en-US" altLang="ko-KR" sz="40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생각해보자</a:t>
            </a:r>
            <a:endParaRPr kumimoji="0" lang="en-US" altLang="ko-KR" sz="40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16013" y="1557338"/>
            <a:ext cx="7343775" cy="7921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하나님의 뜻을 따른 왕자 </a:t>
            </a:r>
            <a:r>
              <a:rPr kumimoji="0" lang="ko-KR" altLang="en-US" sz="4000" b="1" dirty="0" err="1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요나단</a:t>
            </a:r>
            <a:endParaRPr kumimoji="0"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76803" name="TextBox 4"/>
          <p:cNvSpPr txBox="1">
            <a:spLocks noChangeArrowheads="1"/>
          </p:cNvSpPr>
          <p:nvPr/>
        </p:nvSpPr>
        <p:spPr bwMode="auto">
          <a:xfrm>
            <a:off x="1187450" y="2708275"/>
            <a:ext cx="7129463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목표</a:t>
            </a:r>
            <a:r>
              <a:rPr kumimoji="0" lang="en-US" altLang="ko-KR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r>
              <a:rPr kumimoji="0" lang="ko-KR" altLang="en-US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하나님의 뜻을 따르는 겸손함을 </a:t>
            </a:r>
            <a:endParaRPr kumimoji="0" lang="en-US" altLang="ko-KR" sz="4000" b="1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  <a:p>
            <a:r>
              <a:rPr kumimoji="0" lang="ko-KR" altLang="en-US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보여준 요나단의 이야기를 </a:t>
            </a:r>
            <a:endParaRPr kumimoji="0" lang="en-US" altLang="ko-KR" sz="4000" b="1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  <a:p>
            <a:r>
              <a:rPr kumimoji="0" lang="ko-KR" altLang="en-US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기억한다</a:t>
            </a:r>
            <a:r>
              <a:rPr kumimoji="0" lang="en-US" altLang="ko-KR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.</a:t>
            </a:r>
            <a:endParaRPr kumimoji="0" lang="ko-KR" altLang="en-US" sz="4000" b="1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3663" y="620713"/>
            <a:ext cx="21605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2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성경이야기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63600" y="1130300"/>
            <a:ext cx="810101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 dirty="0" err="1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요나단</a:t>
            </a:r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 왕자는 </a:t>
            </a:r>
            <a:endParaRPr kumimoji="0" lang="en-US" altLang="ko-KR" sz="40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 dirty="0" smtClean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하나님의 </a:t>
            </a:r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뜻과 </a:t>
            </a:r>
            <a:r>
              <a:rPr kumimoji="0" lang="ko-KR" altLang="en-US" sz="4000" dirty="0" smtClean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계획을 따라</a:t>
            </a:r>
            <a:endParaRPr kumimoji="0" lang="en-US" altLang="ko-KR" sz="40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다윗을 도와주었어요</a:t>
            </a:r>
            <a:r>
              <a:rPr kumimoji="0" lang="en-US" altLang="ko-KR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7584" y="3284984"/>
            <a:ext cx="7848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 dirty="0" err="1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요나단처럼</a:t>
            </a:r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 </a:t>
            </a:r>
            <a:endParaRPr kumimoji="0" lang="en-US" altLang="ko-KR" sz="40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우리도 하나님의 뜻을 따르는</a:t>
            </a:r>
            <a:endParaRPr kumimoji="0" lang="en-US" altLang="ko-KR" sz="4000" dirty="0">
              <a:solidFill>
                <a:prstClr val="black"/>
              </a:solidFill>
              <a:latin typeface="나눔명조 ExtraBold" pitchFamily="18" charset="-127"/>
              <a:ea typeface="나눔명조 ExtraBold" pitchFamily="18" charset="-127"/>
            </a:endParaRPr>
          </a:p>
          <a:p>
            <a:r>
              <a:rPr kumimoji="0" lang="ko-KR" altLang="en-US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겸손한 믿음을 보여주어야 해요 </a:t>
            </a:r>
            <a:r>
              <a:rPr kumimoji="0" lang="en-US" altLang="ko-KR" sz="4000" dirty="0">
                <a:solidFill>
                  <a:prstClr val="black"/>
                </a:solidFill>
                <a:latin typeface="나눔명조 ExtraBold" pitchFamily="18" charset="-127"/>
                <a:ea typeface="나눔명조 ExtraBold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타원형 설명선 4"/>
          <p:cNvSpPr/>
          <p:nvPr/>
        </p:nvSpPr>
        <p:spPr>
          <a:xfrm>
            <a:off x="2484438" y="620713"/>
            <a:ext cx="5903912" cy="4248150"/>
          </a:xfrm>
          <a:prstGeom prst="wedgeEllipseCallout">
            <a:avLst>
              <a:gd name="adj1" fmla="val -56134"/>
              <a:gd name="adj2" fmla="val 35965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믿음을 보여줘</a:t>
            </a:r>
            <a:r>
              <a:rPr kumimoji="0" lang="en-US" altLang="ko-KR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겸손</a:t>
            </a:r>
            <a:r>
              <a:rPr kumimoji="0" lang="en-US" altLang="ko-KR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kumimoji="0" lang="ko-KR" altLang="en-US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겸손</a:t>
            </a:r>
            <a:r>
              <a:rPr kumimoji="0" lang="en-US" altLang="ko-KR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겸손한 믿음</a:t>
            </a:r>
            <a:r>
              <a:rPr kumimoji="0" lang="en-US" altLang="ko-KR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  <a:endParaRPr kumimoji="0" lang="ko-KR" altLang="en-US" sz="4800" dirty="0">
              <a:solidFill>
                <a:prstClr val="white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16013" y="1557338"/>
            <a:ext cx="7343775" cy="7921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0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 겸손을 훈련해요</a:t>
            </a:r>
            <a:endParaRPr kumimoji="0"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84995" name="TextBox 4"/>
          <p:cNvSpPr txBox="1">
            <a:spLocks noChangeArrowheads="1"/>
          </p:cNvSpPr>
          <p:nvPr/>
        </p:nvSpPr>
        <p:spPr bwMode="auto">
          <a:xfrm>
            <a:off x="1187450" y="2708275"/>
            <a:ext cx="712946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ko-KR" altLang="en-US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목표</a:t>
            </a:r>
            <a:r>
              <a:rPr kumimoji="0" lang="en-US" altLang="ko-KR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r>
              <a:rPr kumimoji="0" lang="ko-KR" altLang="en-US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하나님의 뜻을 먼저 생각하고</a:t>
            </a:r>
            <a:endParaRPr kumimoji="0" lang="en-US" altLang="ko-KR" sz="4000" b="1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  <a:p>
            <a:r>
              <a:rPr kumimoji="0" lang="ko-KR" altLang="en-US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따르는 겸손한 태도를 훈련한다</a:t>
            </a:r>
            <a:r>
              <a:rPr kumimoji="0" lang="en-US" altLang="ko-KR" sz="4000" b="1">
                <a:solidFill>
                  <a:prstClr val="black"/>
                </a:solidFill>
                <a:latin typeface="나눔명조" pitchFamily="18" charset="-127"/>
                <a:ea typeface="나눔명조" pitchFamily="18" charset="-127"/>
              </a:rPr>
              <a:t>.</a:t>
            </a:r>
            <a:endParaRPr kumimoji="0" lang="ko-KR" altLang="en-US" sz="4000" b="1">
              <a:solidFill>
                <a:prstClr val="black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3663" y="620713"/>
            <a:ext cx="21605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2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적용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타원형 설명선 4"/>
          <p:cNvSpPr/>
          <p:nvPr/>
        </p:nvSpPr>
        <p:spPr>
          <a:xfrm>
            <a:off x="2484438" y="620713"/>
            <a:ext cx="5903912" cy="4248150"/>
          </a:xfrm>
          <a:prstGeom prst="wedgeEllipseCallout">
            <a:avLst>
              <a:gd name="adj1" fmla="val -56134"/>
              <a:gd name="adj2" fmla="val 35965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믿음을 보여줘</a:t>
            </a:r>
            <a:r>
              <a:rPr kumimoji="0" lang="en-US" altLang="ko-KR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겸손</a:t>
            </a:r>
            <a:r>
              <a:rPr kumimoji="0" lang="en-US" altLang="ko-KR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  <a:r>
              <a:rPr kumimoji="0" lang="ko-KR" altLang="en-US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겸손</a:t>
            </a:r>
            <a:r>
              <a:rPr kumimoji="0" lang="en-US" altLang="ko-KR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겸손한 믿음</a:t>
            </a:r>
            <a:r>
              <a:rPr kumimoji="0" lang="en-US" altLang="ko-KR" sz="4800" dirty="0">
                <a:solidFill>
                  <a:prstClr val="white"/>
                </a:solidFill>
                <a:latin typeface="나눔명조 ExtraBold" pitchFamily="18" charset="-127"/>
                <a:ea typeface="나눔명조 ExtraBold" pitchFamily="18" charset="-127"/>
              </a:rPr>
              <a:t>!</a:t>
            </a:r>
            <a:endParaRPr kumimoji="0" lang="ko-KR" altLang="en-US" sz="4800" dirty="0">
              <a:solidFill>
                <a:prstClr val="white"/>
              </a:solidFill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http://paidionsquare.com/data/mall_item/13661786664800/2_admin_136780900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20" t="7869" r="14681" b="77749"/>
          <a:stretch>
            <a:fillRect/>
          </a:stretch>
        </p:blipFill>
        <p:spPr bwMode="auto">
          <a:xfrm>
            <a:off x="1691680" y="1556792"/>
            <a:ext cx="6324858" cy="47251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03848" y="548680"/>
            <a:ext cx="388843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교사용 교재</a:t>
            </a:r>
            <a:endParaRPr lang="ko-KR" altLang="en-US" sz="4000" b="1" dirty="0"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43663" y="260350"/>
            <a:ext cx="2160587" cy="5857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200" b="1" dirty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암송 찬양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08112" y="836712"/>
            <a:ext cx="7092280" cy="5373216"/>
          </a:xfr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o-KR" altLang="en-US" sz="6000" dirty="0" smtClean="0">
                <a:latin typeface="나눔명조 ExtraBold" pitchFamily="18" charset="-127"/>
                <a:ea typeface="나눔명조 ExtraBold" pitchFamily="18" charset="-127"/>
              </a:rPr>
              <a:t>믿음이 그의 행함과 </a:t>
            </a:r>
            <a: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  <a:t/>
            </a:r>
            <a:b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</a:br>
            <a:r>
              <a:rPr lang="ko-KR" altLang="en-US" sz="6000" dirty="0" smtClean="0">
                <a:latin typeface="나눔명조 ExtraBold" pitchFamily="18" charset="-127"/>
                <a:ea typeface="나눔명조 ExtraBold" pitchFamily="18" charset="-127"/>
              </a:rPr>
              <a:t>함께 일하고</a:t>
            </a:r>
            <a: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  <a:t/>
            </a:r>
            <a:b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</a:br>
            <a:r>
              <a:rPr lang="ko-KR" altLang="en-US" sz="6000" dirty="0" smtClean="0">
                <a:latin typeface="나눔명조 ExtraBold" pitchFamily="18" charset="-127"/>
                <a:ea typeface="나눔명조 ExtraBold" pitchFamily="18" charset="-127"/>
              </a:rPr>
              <a:t>행함으로 믿음이 </a:t>
            </a:r>
            <a: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  <a:t/>
            </a:r>
            <a:b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</a:br>
            <a:r>
              <a:rPr lang="ko-KR" altLang="en-US" sz="6000" dirty="0" smtClean="0">
                <a:latin typeface="나눔명조 ExtraBold" pitchFamily="18" charset="-127"/>
                <a:ea typeface="나눔명조 ExtraBold" pitchFamily="18" charset="-127"/>
              </a:rPr>
              <a:t>온전하게 되었느니라</a:t>
            </a:r>
            <a: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  <a:t/>
            </a:r>
            <a:b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</a:br>
            <a: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  <a:t>(</a:t>
            </a:r>
            <a:r>
              <a:rPr lang="ko-KR" altLang="en-US" sz="6000" dirty="0" err="1" smtClean="0">
                <a:latin typeface="나눔명조 ExtraBold" pitchFamily="18" charset="-127"/>
                <a:ea typeface="나눔명조 ExtraBold" pitchFamily="18" charset="-127"/>
              </a:rPr>
              <a:t>야고보서</a:t>
            </a:r>
            <a:r>
              <a:rPr lang="ko-KR" altLang="en-US" sz="6000" dirty="0" smtClean="0">
                <a:latin typeface="나눔명조 ExtraBold" pitchFamily="18" charset="-127"/>
                <a:ea typeface="나눔명조 ExtraBold" pitchFamily="18" charset="-127"/>
              </a:rPr>
              <a:t> </a:t>
            </a:r>
            <a:r>
              <a:rPr lang="en-US" altLang="ko-KR" sz="6000" dirty="0" smtClean="0">
                <a:latin typeface="나눔명조 ExtraBold" pitchFamily="18" charset="-127"/>
                <a:ea typeface="나눔명조 ExtraBold" pitchFamily="18" charset="-127"/>
              </a:rPr>
              <a:t>2:22)</a:t>
            </a:r>
            <a:endParaRPr lang="ko-KR" altLang="en-US" sz="6000" dirty="0">
              <a:latin typeface="나눔명조 ExtraBold" pitchFamily="18" charset="-127"/>
              <a:ea typeface="나눔명조 ExtraBold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2808312"/>
          </a:xfrm>
        </p:spPr>
        <p:txBody>
          <a:bodyPr>
            <a:normAutofit/>
          </a:bodyPr>
          <a:lstStyle/>
          <a:p>
            <a:r>
              <a:rPr lang="ko-KR" altLang="en-US" sz="8000" dirty="0" smtClean="0"/>
              <a:t>감사합니다</a:t>
            </a:r>
            <a:r>
              <a:rPr lang="en-US" altLang="ko-KR" sz="8000" dirty="0" smtClean="0"/>
              <a:t>. </a:t>
            </a:r>
            <a:endParaRPr lang="ko-KR" altLang="en-US" sz="8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899592" y="1268760"/>
          <a:ext cx="8100392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23728" y="548680"/>
            <a:ext cx="3168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000" b="1" dirty="0">
                <a:latin typeface="나눔명조" pitchFamily="18" charset="-127"/>
                <a:ea typeface="나눔명조" pitchFamily="18" charset="-127"/>
              </a:rPr>
              <a:t>교재의 흐름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E0BAD9-10FC-42F7-A634-72EEDF3B8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79E0BAD9-10FC-42F7-A634-72EEDF3B8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14E6B68-01AC-4069-A184-6A0EA7696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graphicEl>
                                              <a:dgm id="{114E6B68-01AC-4069-A184-6A0EA7696B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BE43FD-7F85-40B4-8311-FD1A9A18AE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graphicEl>
                                              <a:dgm id="{79BE43FD-7F85-40B4-8311-FD1A9A18AE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A2F5E3A-DF31-494D-910A-E117CA7FF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graphicEl>
                                              <a:dgm id="{1A2F5E3A-DF31-494D-910A-E117CA7FF5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DF444A-D56B-4066-ABB2-78619FA5FE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graphicEl>
                                              <a:dgm id="{D4DF444A-D56B-4066-ABB2-78619FA5FE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6BDB7C-4551-42E1-B901-DD25383DC0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graphicEl>
                                              <a:dgm id="{7F6BDB7C-4551-42E1-B901-DD25383DC0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5BEC90-12AB-4590-9208-EEFDC71326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graphicEl>
                                              <a:dgm id="{725BEC90-12AB-4590-9208-EEFDC71326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FE001FE-0E89-4B7F-8D6A-0108F33397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graphicEl>
                                              <a:dgm id="{FFE001FE-0E89-4B7F-8D6A-0108F33397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259632" y="1268760"/>
            <a:ext cx="7344816" cy="792088"/>
          </a:xfrm>
          <a:prstGeom prst="rect">
            <a:avLst/>
          </a:prstGeom>
          <a:solidFill>
            <a:srgbClr val="AB639D"/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000" b="1" dirty="0" smtClean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흔들리지 않는 믿음을 보여준 </a:t>
            </a:r>
            <a:r>
              <a:rPr lang="ko-KR" altLang="en-US" sz="4000" b="1" dirty="0" err="1" smtClean="0">
                <a:solidFill>
                  <a:prstClr val="white"/>
                </a:solidFill>
                <a:latin typeface="나눔명조" pitchFamily="18" charset="-127"/>
                <a:ea typeface="나눔명조" pitchFamily="18" charset="-127"/>
              </a:rPr>
              <a:t>욥</a:t>
            </a:r>
            <a:endParaRPr lang="ko-KR" altLang="en-US" sz="2000" b="1" dirty="0">
              <a:solidFill>
                <a:prstClr val="white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420888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목표</a:t>
            </a:r>
            <a:r>
              <a:rPr lang="en-US" altLang="ko-KR" sz="4000" b="1" dirty="0" smtClean="0">
                <a:latin typeface="나눔명조" pitchFamily="18" charset="-127"/>
                <a:ea typeface="나눔명조" pitchFamily="18" charset="-127"/>
              </a:rPr>
              <a:t>:</a:t>
            </a:r>
          </a:p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고난 가운데서도 흔들리지 않는</a:t>
            </a:r>
            <a:endParaRPr lang="en-US" altLang="ko-KR" sz="4000" b="1" dirty="0" smtClean="0">
              <a:latin typeface="나눔명조" pitchFamily="18" charset="-127"/>
              <a:ea typeface="나눔명조" pitchFamily="18" charset="-127"/>
            </a:endParaRPr>
          </a:p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믿음을 보여준 </a:t>
            </a:r>
            <a:r>
              <a:rPr lang="ko-KR" altLang="en-US" sz="4000" b="1" dirty="0" err="1" smtClean="0">
                <a:latin typeface="나눔명조" pitchFamily="18" charset="-127"/>
                <a:ea typeface="나눔명조" pitchFamily="18" charset="-127"/>
              </a:rPr>
              <a:t>욥의</a:t>
            </a:r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 이야기를</a:t>
            </a:r>
            <a:endParaRPr lang="en-US" altLang="ko-KR" sz="4000" b="1" dirty="0" smtClean="0">
              <a:latin typeface="나눔명조" pitchFamily="18" charset="-127"/>
              <a:ea typeface="나눔명조" pitchFamily="18" charset="-127"/>
            </a:endParaRPr>
          </a:p>
          <a:p>
            <a:r>
              <a:rPr lang="ko-KR" altLang="en-US" sz="4000" b="1" dirty="0" smtClean="0">
                <a:latin typeface="나눔명조" pitchFamily="18" charset="-127"/>
                <a:ea typeface="나눔명조" pitchFamily="18" charset="-127"/>
              </a:rPr>
              <a:t>기억한다</a:t>
            </a:r>
            <a:r>
              <a:rPr lang="en-US" altLang="ko-KR" sz="4000" b="1" dirty="0" smtClean="0">
                <a:latin typeface="나눔명조" pitchFamily="18" charset="-127"/>
                <a:ea typeface="나눔명조" pitchFamily="18" charset="-127"/>
              </a:rPr>
              <a:t>.</a:t>
            </a:r>
            <a:endParaRPr lang="ko-KR" altLang="en-US" sz="4000" b="1" dirty="0"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323945"/>
            <a:ext cx="216024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200" b="1" dirty="0" smtClean="0">
                <a:latin typeface="나눔명조" pitchFamily="18" charset="-127"/>
                <a:ea typeface="나눔명조" pitchFamily="18" charset="-127"/>
              </a:rPr>
              <a:t>성경이야기</a:t>
            </a:r>
            <a:endParaRPr lang="ko-KR" altLang="en-US" sz="3200" b="1" dirty="0"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ko-KR" altLang="en-US" smtClean="0"/>
          </a:p>
        </p:txBody>
      </p:sp>
      <p:pic>
        <p:nvPicPr>
          <p:cNvPr id="4100" name="그림 3" descr="IMG296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직선 연결선 4"/>
          <p:cNvCxnSpPr/>
          <p:nvPr/>
        </p:nvCxnSpPr>
        <p:spPr>
          <a:xfrm>
            <a:off x="1692275" y="4221163"/>
            <a:ext cx="6048375" cy="0"/>
          </a:xfrm>
          <a:prstGeom prst="line">
            <a:avLst/>
          </a:prstGeom>
          <a:ln w="76200">
            <a:prstDash val="dash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1692275" y="6453188"/>
            <a:ext cx="5759450" cy="144462"/>
          </a:xfrm>
          <a:prstGeom prst="line">
            <a:avLst/>
          </a:prstGeom>
          <a:ln w="76200">
            <a:prstDash val="dash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/>
        </p:nvCxnSpPr>
        <p:spPr>
          <a:xfrm>
            <a:off x="1476375" y="4868863"/>
            <a:ext cx="6264275" cy="73025"/>
          </a:xfrm>
          <a:prstGeom prst="line">
            <a:avLst/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435600" y="3357563"/>
            <a:ext cx="3421063" cy="646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600" dirty="0">
                <a:solidFill>
                  <a:srgbClr val="FF0000"/>
                </a:solidFill>
              </a:rPr>
              <a:t>밖으로 접는 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750" y="5084763"/>
            <a:ext cx="3529013" cy="646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3600" dirty="0">
                <a:solidFill>
                  <a:schemeClr val="accent1">
                    <a:lumMod val="75000"/>
                  </a:schemeClr>
                </a:solidFill>
              </a:rPr>
              <a:t>안으로 접는 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5404</TotalTime>
  <Words>994</Words>
  <Application>Microsoft Office PowerPoint</Application>
  <PresentationFormat>화면 슬라이드 쇼(4:3)</PresentationFormat>
  <Paragraphs>258</Paragraphs>
  <Slides>62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62</vt:i4>
      </vt:variant>
    </vt:vector>
  </HeadingPairs>
  <TitlesOfParts>
    <vt:vector size="69" baseType="lpstr">
      <vt:lpstr>굴림</vt:lpstr>
      <vt:lpstr>Arial</vt:lpstr>
      <vt:lpstr>다음_Regular</vt:lpstr>
      <vt:lpstr>맑은 고딕</vt:lpstr>
      <vt:lpstr>나눔명조</vt:lpstr>
      <vt:lpstr>나눔명조 ExtraBold</vt:lpstr>
      <vt:lpstr>Office 테마</vt:lpstr>
      <vt:lpstr>슬라이드 1</vt:lpstr>
      <vt:lpstr>형제들아 너희가  여러 가지 시험을 당하거든  온전히 기쁘게 여기라 (야고보서 1:2)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1과 믿음의 오뚝이</vt:lpstr>
      <vt:lpstr>슬라이드 31</vt:lpstr>
      <vt:lpstr>슬라이드 32</vt:lpstr>
      <vt:lpstr>슬라이드 33</vt:lpstr>
      <vt:lpstr>말과 관련된 속담</vt:lpstr>
      <vt:lpstr>그러나 너희 마음 속에  독한 시기와 다툼이 있으면  자랑하지 말라  진리를 거슬러 거짓말하지 말라 (야고보서 3:14)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믿음이 그의 행함과  함께 일하고 행함으로 믿음이  온전하게 되었느니라 (야고보서 2:22)</vt:lpstr>
      <vt:lpstr>감사합니다.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심라영</dc:creator>
  <cp:lastModifiedBy>paidion33</cp:lastModifiedBy>
  <cp:revision>282</cp:revision>
  <dcterms:created xsi:type="dcterms:W3CDTF">2012-04-24T07:50:23Z</dcterms:created>
  <dcterms:modified xsi:type="dcterms:W3CDTF">2013-07-16T00:06:10Z</dcterms:modified>
</cp:coreProperties>
</file>